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>
        <p:scale>
          <a:sx n="81" d="100"/>
          <a:sy n="81" d="100"/>
        </p:scale>
        <p:origin x="-2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7F11E-3B91-484F-BD8E-7E3FC57A1536}" type="datetimeFigureOut">
              <a:rPr lang="sk-SK" smtClean="0"/>
              <a:t>29. 10. 2020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69CFB-A2CA-4838-8D73-6F73953B20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686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EB39-A2EC-457E-AE3F-18844B24691C}" type="datetime1">
              <a:rPr lang="sk-SK" smtClean="0"/>
              <a:t>29. 10. 2020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156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D61A-1D5A-43E5-B634-94EB09690E61}" type="datetime1">
              <a:rPr lang="sk-SK" smtClean="0"/>
              <a:t>29. 10. 2020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523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F1C9-0DDE-44D1-9218-7A494868DF2E}" type="datetime1">
              <a:rPr lang="sk-SK" smtClean="0"/>
              <a:t>29. 10. 2020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650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2F56-BA5A-4326-944C-AE2871CC567A}" type="datetime1">
              <a:rPr lang="sk-SK" smtClean="0"/>
              <a:t>29. 10. 2020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856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FDE4-39F2-465F-AE08-8B011ACCA85B}" type="datetime1">
              <a:rPr lang="sk-SK" smtClean="0"/>
              <a:t>29. 10. 2020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91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5BCA-E62B-499C-98B2-3A476E60F77E}" type="datetime1">
              <a:rPr lang="sk-SK" smtClean="0"/>
              <a:t>29. 10. 2020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420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E007-AE4E-4F06-BFB8-2E21F7757366}" type="datetime1">
              <a:rPr lang="sk-SK" smtClean="0"/>
              <a:t>29. 10. 2020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323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F065-E024-4E75-9FD9-5A344A9FA809}" type="datetime1">
              <a:rPr lang="sk-SK" smtClean="0"/>
              <a:t>29. 10. 2020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177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6FCF-B0FD-4BBD-B015-C8BD7A87BA7C}" type="datetime1">
              <a:rPr lang="sk-SK" smtClean="0"/>
              <a:t>29. 10. 2020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529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BD63-EAFC-457A-B96B-A2E024FFCD79}" type="datetime1">
              <a:rPr lang="sk-SK" smtClean="0"/>
              <a:t>29. 10. 2020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182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0244-D28A-42F9-94BE-41874E3A4B06}" type="datetime1">
              <a:rPr lang="sk-SK" smtClean="0"/>
              <a:t>29. 10. 2020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868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35E8C-D319-4131-80A1-FF9CB3034E02}" type="datetime1">
              <a:rPr lang="sk-SK" smtClean="0"/>
              <a:t>29. 10. 2020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87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="" xmlns:a16="http://schemas.microsoft.com/office/drawing/2014/main" id="{E8E4C195-FE4F-47F0-A51D-0E31F2BC93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60817" y="420006"/>
            <a:ext cx="5575583" cy="4192454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sk-SK" sz="5400" dirty="0">
                <a:latin typeface="Arial Hebrew" charset="-79"/>
                <a:ea typeface="Arial Hebrew" charset="-79"/>
                <a:cs typeface="Arial Hebrew" charset="-79"/>
              </a:rPr>
              <a:t>FARM TO FORK STRATEGY  </a:t>
            </a:r>
            <a:br>
              <a:rPr lang="sk-SK" sz="5400" dirty="0">
                <a:latin typeface="Arial Hebrew" charset="-79"/>
                <a:ea typeface="Arial Hebrew" charset="-79"/>
                <a:cs typeface="Arial Hebrew" charset="-79"/>
              </a:rPr>
            </a:br>
            <a:r>
              <a:rPr lang="sk-SK" sz="5400" dirty="0">
                <a:latin typeface="Arial Hebrew" charset="-79"/>
                <a:ea typeface="Arial Hebrew" charset="-79"/>
                <a:cs typeface="Arial Hebrew" charset="-79"/>
              </a:rPr>
              <a:t>STRATÉGIA Z FARMY NA STÔL</a:t>
            </a:r>
            <a:endParaRPr lang="en-US" sz="5400" b="1" kern="1200" dirty="0"/>
          </a:p>
        </p:txBody>
      </p:sp>
      <p:grpSp>
        <p:nvGrpSpPr>
          <p:cNvPr id="29" name="Group 21">
            <a:extLst>
              <a:ext uri="{FF2B5EF4-FFF2-40B4-BE49-F238E27FC236}">
                <a16:creationId xmlns="" xmlns:a16="http://schemas.microsoft.com/office/drawing/2014/main" id="{3AF6A671-C637-4547-85F4-51B6D18813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C575CF26-3D3C-4C5A-A2B7-00432016EF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="" xmlns:a16="http://schemas.microsoft.com/office/drawing/2014/main" id="{99413ED5-9ED4-4772-BCE4-2BCAE6B12E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55404" y="5032467"/>
            <a:ext cx="4852065" cy="105245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100" b="1" dirty="0"/>
              <a:t>XI. </a:t>
            </a:r>
            <a:r>
              <a:rPr lang="en-US" sz="1100" b="1" dirty="0" err="1"/>
              <a:t>Fórum</a:t>
            </a:r>
            <a:r>
              <a:rPr lang="en-US" sz="1100" b="1" dirty="0"/>
              <a:t> </a:t>
            </a:r>
            <a:r>
              <a:rPr lang="en-US" sz="1100" b="1" dirty="0" err="1"/>
              <a:t>Vidieckeho</a:t>
            </a:r>
            <a:r>
              <a:rPr lang="en-US" sz="1100" b="1" dirty="0"/>
              <a:t> </a:t>
            </a:r>
            <a:r>
              <a:rPr lang="en-US" sz="1100" b="1" dirty="0" err="1"/>
              <a:t>parlamentu</a:t>
            </a:r>
            <a:r>
              <a:rPr lang="en-US" sz="1100" b="1" dirty="0"/>
              <a:t> </a:t>
            </a:r>
            <a:r>
              <a:rPr lang="en-US" sz="1100" b="1" dirty="0" err="1"/>
              <a:t>na</a:t>
            </a:r>
            <a:r>
              <a:rPr lang="en-US" sz="1100" b="1" dirty="0"/>
              <a:t> </a:t>
            </a:r>
            <a:r>
              <a:rPr lang="en-US" sz="1100" b="1" dirty="0" err="1"/>
              <a:t>Slovensku</a:t>
            </a:r>
            <a:endParaRPr lang="en-US" sz="1100" b="1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100" b="1" dirty="0"/>
              <a:t>23.10.2020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100" b="1" dirty="0" smtClean="0"/>
              <a:t>Online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100" b="1" dirty="0" err="1" smtClean="0"/>
              <a:t>PhDr</a:t>
            </a:r>
            <a:r>
              <a:rPr lang="en-US" sz="1100" b="1" dirty="0" smtClean="0"/>
              <a:t>. Lucia </a:t>
            </a:r>
            <a:r>
              <a:rPr lang="en-US" sz="1100" b="1" dirty="0" err="1" smtClean="0"/>
              <a:t>Škvareninová</a:t>
            </a:r>
            <a:r>
              <a:rPr lang="en-US" sz="1100" b="1" dirty="0" smtClean="0"/>
              <a:t>, M.S.S. </a:t>
            </a:r>
            <a:endParaRPr lang="en-US" sz="1100" b="1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31" name="Rectangle 25">
            <a:extLst>
              <a:ext uri="{FF2B5EF4-FFF2-40B4-BE49-F238E27FC236}">
                <a16:creationId xmlns=""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8625" y="269325"/>
            <a:ext cx="5346416" cy="6171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ok 7" descr="Obrázok, na ktorom je text&#10;&#10;Automaticky generovaný popis">
            <a:extLst>
              <a:ext uri="{FF2B5EF4-FFF2-40B4-BE49-F238E27FC236}">
                <a16:creationId xmlns="" xmlns:a16="http://schemas.microsoft.com/office/drawing/2014/main" id="{A67EF4F6-81BD-4908-9373-778939614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" r="202" b="-1"/>
          <a:stretch/>
        </p:blipFill>
        <p:spPr>
          <a:xfrm>
            <a:off x="914401" y="420005"/>
            <a:ext cx="4902440" cy="2816352"/>
          </a:xfrm>
          <a:prstGeom prst="rect">
            <a:avLst/>
          </a:prstGeom>
        </p:spPr>
      </p:pic>
      <p:pic>
        <p:nvPicPr>
          <p:cNvPr id="6" name="Obrázok 5" descr="Obrázok, na ktorom je trávnik, vonkajšie, pole, ovca&#10;&#10;Automaticky generovaný popis">
            <a:extLst>
              <a:ext uri="{FF2B5EF4-FFF2-40B4-BE49-F238E27FC236}">
                <a16:creationId xmlns="" xmlns:a16="http://schemas.microsoft.com/office/drawing/2014/main" id="{9A8A76DD-97D1-44B7-A9B3-A3269FCA06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7" r="-1" b="-1"/>
          <a:stretch/>
        </p:blipFill>
        <p:spPr>
          <a:xfrm>
            <a:off x="914401" y="3444398"/>
            <a:ext cx="4902440" cy="2816352"/>
          </a:xfrm>
          <a:prstGeom prst="rect">
            <a:avLst/>
          </a:prstGeom>
        </p:spPr>
      </p:pic>
      <p:sp>
        <p:nvSpPr>
          <p:cNvPr id="9" name="Zástupný objekt pre pätu 8">
            <a:extLst>
              <a:ext uri="{FF2B5EF4-FFF2-40B4-BE49-F238E27FC236}">
                <a16:creationId xmlns="" xmlns:a16="http://schemas.microsoft.com/office/drawing/2014/main" id="{CF7BCBFA-9618-456E-B07A-BD9247F2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XI. Fórum Vidieckeho parlamentu na Slovensku</a:t>
            </a:r>
            <a:r>
              <a:rPr lang="sk-SK" dirty="0"/>
              <a:t>   </a:t>
            </a:r>
          </a:p>
        </p:txBody>
      </p:sp>
      <p:sp>
        <p:nvSpPr>
          <p:cNvPr id="10" name="Zástupný objekt pre číslo snímky 9">
            <a:extLst>
              <a:ext uri="{FF2B5EF4-FFF2-40B4-BE49-F238E27FC236}">
                <a16:creationId xmlns="" xmlns:a16="http://schemas.microsoft.com/office/drawing/2014/main" id="{0E7287C2-4B32-4E98-BE70-4FCBEE1A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980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23C19C7C-945A-4380-84EF-10F26894A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5BB2A646-F8AD-48FB-8B88-9502E0E1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2</a:t>
            </a:fld>
            <a:endParaRPr lang="sk-SK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3" y="302646"/>
            <a:ext cx="10107084" cy="587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85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F2AAE72B-C79F-4A10-BF9B-AE9F9F52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9F5BBAB5-D323-44B9-8E5D-91B0C927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3</a:t>
            </a:fld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3" y="619124"/>
            <a:ext cx="10216753" cy="52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93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92" y="294824"/>
            <a:ext cx="10345291" cy="5766702"/>
          </a:xfrm>
        </p:spPr>
      </p:pic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922D55A9-F754-440F-9193-86C22A30B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0BA98C8F-8364-4B94-9D6F-875B91775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4931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9D6BDACA-EB95-436C-BBF6-ECDFED37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1D62EF82-84A3-404E-8D3E-D410D603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5</a:t>
            </a:fld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1" y="534507"/>
            <a:ext cx="10761133" cy="562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40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C9AAA037-4541-407E-8655-36685432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402811B3-D855-46D3-93F8-1109026A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6</a:t>
            </a:fld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32" y="566209"/>
            <a:ext cx="10937610" cy="547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14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7</a:t>
            </a:fld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19" y="914399"/>
            <a:ext cx="10465381" cy="484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83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8</a:t>
            </a:fld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7" y="390286"/>
            <a:ext cx="10481732" cy="596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60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2788444"/>
            <a:ext cx="4749800" cy="800100"/>
          </a:xfrm>
        </p:spPr>
      </p:pic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854620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92</Words>
  <Application>Microsoft Office PowerPoint</Application>
  <PresentationFormat>Vlastná</PresentationFormat>
  <Paragraphs>23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balíka Office</vt:lpstr>
      <vt:lpstr>FARM TO FORK STRATEGY   STRATÉGIA Z FARMY NA STÔL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Názov Vašej prednášky/ pracovnej skupiny</dc:title>
  <dc:creator>Jakub Dvorský</dc:creator>
  <cp:lastModifiedBy>VIPA</cp:lastModifiedBy>
  <cp:revision>4</cp:revision>
  <dcterms:created xsi:type="dcterms:W3CDTF">2020-10-21T11:40:07Z</dcterms:created>
  <dcterms:modified xsi:type="dcterms:W3CDTF">2020-10-29T16:16:28Z</dcterms:modified>
</cp:coreProperties>
</file>