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60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F11E-3B91-484F-BD8E-7E3FC57A1536}" type="datetimeFigureOut">
              <a:rPr lang="sk-SK" smtClean="0"/>
              <a:t>22. 10. 2020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9CFB-A2CA-4838-8D73-6F73953B20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68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EB39-A2EC-457E-AE3F-18844B24691C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76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170373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517869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78226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20048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78349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04271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D61A-1D5A-43E5-B634-94EB09690E61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0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F1C9-0DDE-44D1-9218-7A494868DF2E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570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39740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FDE4-39F2-465F-AE08-8B011ACCA85B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02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5BCA-E62B-499C-98B2-3A476E60F77E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3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E007-AE4E-4F06-BFB8-2E21F7757366}" type="datetime1">
              <a:rPr lang="sk-SK" smtClean="0"/>
              <a:t>22. 10. 2020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07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F065-E024-4E75-9FD9-5A344A9FA809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23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FCF-B0FD-4BBD-B015-C8BD7A87BA7C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705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BD63-EAFC-457A-B96B-A2E024FFCD79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449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0244-D28A-42F9-94BE-41874E3A4B06}" type="datetime1">
              <a:rPr lang="sk-SK" smtClean="0"/>
              <a:t>22. 10. 2020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34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C35E8C-D319-4131-80A1-FF9CB3034E02}" type="datetime1">
              <a:rPr lang="sk-SK" smtClean="0"/>
              <a:t>22. 10. 2020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6A7D-DC09-4980-9680-30838F32817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390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Kravcik.Michal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3665" y="1179071"/>
            <a:ext cx="4779713" cy="393272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Integrovaný manažment krajiny, voda a klimatická zmena</a:t>
            </a:r>
            <a:b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 </a:t>
            </a:r>
            <a:r>
              <a:rPr lang="sk-SK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Kravčík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Ľudia a voda 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3665" y="5227455"/>
            <a:ext cx="4483804" cy="8574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XI. </a:t>
            </a:r>
            <a:r>
              <a:rPr lang="en-US" sz="1100" b="1" dirty="0" err="1"/>
              <a:t>Fórum</a:t>
            </a:r>
            <a:r>
              <a:rPr lang="en-US" sz="1100" b="1" dirty="0"/>
              <a:t> </a:t>
            </a:r>
            <a:r>
              <a:rPr lang="en-US" sz="1100" b="1" dirty="0" err="1"/>
              <a:t>Vidieckeho</a:t>
            </a:r>
            <a:r>
              <a:rPr lang="en-US" sz="1100" b="1" dirty="0"/>
              <a:t> </a:t>
            </a:r>
            <a:r>
              <a:rPr lang="en-US" sz="1100" b="1" dirty="0" err="1"/>
              <a:t>parlamentu</a:t>
            </a:r>
            <a:r>
              <a:rPr lang="en-US" sz="1100" b="1" dirty="0"/>
              <a:t> </a:t>
            </a:r>
            <a:r>
              <a:rPr lang="en-US" sz="1100" b="1" dirty="0" err="1"/>
              <a:t>na</a:t>
            </a:r>
            <a:r>
              <a:rPr lang="en-US" sz="1100" b="1" dirty="0"/>
              <a:t> </a:t>
            </a:r>
            <a:r>
              <a:rPr lang="en-US" sz="1100" b="1" dirty="0" err="1"/>
              <a:t>Slovensku</a:t>
            </a:r>
            <a:endParaRPr lang="en-US" sz="1100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23.10.2020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100" b="1" dirty="0"/>
              <a:t>Online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9" name="Zástupný objekt pre pätu 8">
            <a:extLst>
              <a:ext uri="{FF2B5EF4-FFF2-40B4-BE49-F238E27FC236}">
                <a16:creationId xmlns:a16="http://schemas.microsoft.com/office/drawing/2014/main" id="{CF7BCBFA-9618-456E-B07A-BD9247F2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XI. Fórum Vidieckeho parlamentu na Slovensku</a:t>
            </a:r>
            <a:r>
              <a:rPr lang="sk-SK" dirty="0"/>
              <a:t>   </a:t>
            </a:r>
          </a:p>
        </p:txBody>
      </p:sp>
      <p:sp>
        <p:nvSpPr>
          <p:cNvPr id="10" name="Zástupný objekt pre číslo snímky 9">
            <a:extLst>
              <a:ext uri="{FF2B5EF4-FFF2-40B4-BE49-F238E27FC236}">
                <a16:creationId xmlns:a16="http://schemas.microsoft.com/office/drawing/2014/main" id="{0E7287C2-4B32-4E98-BE70-4FCBEE1A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1</a:t>
            </a:fld>
            <a:endParaRPr lang="sk-SK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A67EF4F6-81BD-4908-9373-778939614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202" b="-1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6" name="Obrázok 5" descr="Obrázok, na ktorom je trávnik, vonkajšie, pole, ovca&#10;&#10;Automaticky generovaný popis">
            <a:extLst>
              <a:ext uri="{FF2B5EF4-FFF2-40B4-BE49-F238E27FC236}">
                <a16:creationId xmlns:a16="http://schemas.microsoft.com/office/drawing/2014/main" id="{9A8A76DD-97D1-44B7-A9B3-A3269FCA0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" r="-1" b="-1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sah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78" y="95493"/>
            <a:ext cx="8752543" cy="6564407"/>
          </a:xfr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3C19C7C-945A-4380-84EF-10F2689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BB2A646-F8AD-48FB-8B88-9502E0E1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2</a:t>
            </a:fld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95493"/>
            <a:ext cx="3048000" cy="2177444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453790"/>
            <a:ext cx="3048000" cy="2168435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" y="4803078"/>
            <a:ext cx="3047574" cy="18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C1201-0AB9-40F2-8C7B-A8012794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" y="214659"/>
            <a:ext cx="5673635" cy="4461163"/>
          </a:xfrm>
        </p:spPr>
        <p:txBody>
          <a:bodyPr>
            <a:normAutofit/>
          </a:bodyPr>
          <a:lstStyle/>
          <a:p>
            <a:pPr algn="r"/>
            <a:r>
              <a:rPr lang="sk-SK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Vidiek </a:t>
            </a:r>
            <a:r>
              <a:rPr lang="sk-SK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</a:t>
            </a:r>
            <a:r>
              <a:rPr lang="sk-SK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mestá</a:t>
            </a:r>
            <a:r>
              <a:rPr lang="sk-SK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31" y="940525"/>
            <a:ext cx="7864685" cy="5780949"/>
          </a:xfr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2AAE72B-C79F-4A10-BF9B-AE9F9F52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F5BBAB5-D323-44B9-8E5D-91B0C927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3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" y="940526"/>
            <a:ext cx="3938453" cy="270970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" y="3767636"/>
            <a:ext cx="3938452" cy="29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8"/>
            <a:ext cx="12192000" cy="6853072"/>
          </a:xfrm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77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0" y="197798"/>
            <a:ext cx="8869680" cy="6517401"/>
          </a:xfrm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5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97798"/>
            <a:ext cx="2836521" cy="212739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" y="2406432"/>
            <a:ext cx="2827156" cy="211376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4601437"/>
            <a:ext cx="2827157" cy="21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EAD8F-A381-4FFB-8278-B5EE75B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sk-SK">
              <a:solidFill>
                <a:srgbClr val="FFFFFF"/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" y="122548"/>
            <a:ext cx="11974139" cy="6735452"/>
          </a:xfr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D6BDACA-EB95-436C-BBF6-ECDFED37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D62EF82-84A3-404E-8D3E-D410D603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E93B6A7D-DC09-4980-9680-30838F32817A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9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8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26571" y="677491"/>
            <a:ext cx="11730446" cy="46747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3600" b="1" dirty="0" smtClean="0"/>
              <a:t>Čo potrebuje </a:t>
            </a:r>
            <a:r>
              <a:rPr lang="sk-SK" sz="3600" b="1" dirty="0"/>
              <a:t>SPP? </a:t>
            </a:r>
            <a:endParaRPr lang="sk-SK" sz="3600" b="1" dirty="0" smtClean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3200" dirty="0" smtClean="0"/>
              <a:t>Regenerovať úrodnosť pôdy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3400" b="1" dirty="0" smtClean="0"/>
              <a:t>Akými technológiami?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3200" dirty="0" smtClean="0"/>
              <a:t>Nechať všetku dažďovú vodu v krajine, lebo dažďová voda je softvérom FOTOSYNTÉZY  a teda všetkého života v krajine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k-SK" sz="3400" b="1" dirty="0" smtClean="0"/>
              <a:t>Aké finančné nástroje potrebuje SPP?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3200" dirty="0" smtClean="0"/>
              <a:t>Každého vlastníka/správcu pôdy motivovať zadržiavať dažďovú vodu na svojom pozemku a nie za nič nerobenie, </a:t>
            </a:r>
            <a:endParaRPr lang="sk-SK" sz="32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8</a:t>
            </a:fld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5" y="0"/>
            <a:ext cx="3622766" cy="2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08618" y="5317049"/>
            <a:ext cx="4539947" cy="1400530"/>
          </a:xfrm>
        </p:spPr>
        <p:txBody>
          <a:bodyPr/>
          <a:lstStyle/>
          <a:p>
            <a:r>
              <a:rPr lang="sk-SK" sz="2800" b="1" dirty="0" smtClean="0"/>
              <a:t>Ďakujem za pozornosť</a:t>
            </a:r>
            <a:endParaRPr lang="sk-SK" sz="28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38243" y="5817547"/>
            <a:ext cx="8946541" cy="1554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err="1" smtClean="0">
                <a:hlinkClick r:id="rId2"/>
              </a:rPr>
              <a:t>Kravcik.Michal</a:t>
            </a:r>
            <a:r>
              <a:rPr lang="en-US" sz="2400" b="1" dirty="0" smtClean="0">
                <a:hlinkClick r:id="rId2"/>
              </a:rPr>
              <a:t>@gmail.com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0905 482 099</a:t>
            </a:r>
            <a:endParaRPr lang="sk-SK" sz="2400" b="1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XI. Fórum Vidieckeho parlamentu na Slovensku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6A7D-DC09-4980-9680-30838F32817A}" type="slidenum">
              <a:rPr lang="sk-SK" smtClean="0"/>
              <a:t>9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495" cy="685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8" y="0"/>
            <a:ext cx="7025542" cy="526915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8" y="5235941"/>
            <a:ext cx="2212351" cy="16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</TotalTime>
  <Words>144</Words>
  <Application>Microsoft Office PowerPoint</Application>
  <PresentationFormat>Širokouhlá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Ión</vt:lpstr>
      <vt:lpstr>Integrovaný manažment krajiny, voda a klimatická zmena  Michal Kravčík Ľudia a voda </vt:lpstr>
      <vt:lpstr>Prezentácia programu PowerPoint</vt:lpstr>
      <vt:lpstr>Vidiek versus mestá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Vašej prednášky/ pracovnej skupiny</dc:title>
  <dc:creator>Jakub Dvorský</dc:creator>
  <cp:lastModifiedBy>Michal Kravcik</cp:lastModifiedBy>
  <cp:revision>13</cp:revision>
  <dcterms:created xsi:type="dcterms:W3CDTF">2020-10-21T11:40:07Z</dcterms:created>
  <dcterms:modified xsi:type="dcterms:W3CDTF">2020-10-22T20:55:44Z</dcterms:modified>
</cp:coreProperties>
</file>