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omments/comment1.xml" ContentType="application/vnd.openxmlformats-officedocument.presentationml.comments+xml"/>
  <Override PartName="/ppt/notesSlides/notesSlide3.xml" ContentType="application/vnd.openxmlformats-officedocument.presentationml.notesSlide+xml"/>
  <Override PartName="/ppt/notesSlides/notesSlide4.xml" ContentType="application/vnd.openxmlformats-officedocument.presentationml.notesSlide+xml"/>
  <Override PartName="/ppt/comments/comment2.xml" ContentType="application/vnd.openxmlformats-officedocument.presentationml.comments+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handoutMasterIdLst>
    <p:handoutMasterId r:id="rId16"/>
  </p:handoutMasterIdLst>
  <p:sldIdLst>
    <p:sldId id="260" r:id="rId2"/>
    <p:sldId id="293" r:id="rId3"/>
    <p:sldId id="283" r:id="rId4"/>
    <p:sldId id="287" r:id="rId5"/>
    <p:sldId id="294" r:id="rId6"/>
    <p:sldId id="297" r:id="rId7"/>
    <p:sldId id="288" r:id="rId8"/>
    <p:sldId id="291" r:id="rId9"/>
    <p:sldId id="289" r:id="rId10"/>
    <p:sldId id="295" r:id="rId11"/>
    <p:sldId id="296" r:id="rId12"/>
    <p:sldId id="292" r:id="rId13"/>
    <p:sldId id="274" r:id="rId14"/>
  </p:sldIdLst>
  <p:sldSz cx="12192000" cy="6858000"/>
  <p:notesSz cx="6797675" cy="9874250"/>
  <p:defaultTextStyle>
    <a:defPPr>
      <a:defRPr lang="sk-S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Predvolená sekcia" id="{37B94625-4A7D-4543-ADA3-E24CEC99DFCB}">
          <p14:sldIdLst>
            <p14:sldId id="260"/>
            <p14:sldId id="293"/>
            <p14:sldId id="283"/>
            <p14:sldId id="287"/>
            <p14:sldId id="294"/>
            <p14:sldId id="297"/>
            <p14:sldId id="288"/>
            <p14:sldId id="291"/>
            <p14:sldId id="289"/>
            <p14:sldId id="295"/>
            <p14:sldId id="296"/>
            <p14:sldId id="292"/>
            <p14:sldId id="274"/>
          </p14:sldIdLst>
        </p14:section>
      </p14:sectionLst>
    </p:ext>
    <p:ext uri="{EFAFB233-063F-42B5-8137-9DF3F51BA10A}">
      <p15:sldGuideLst xmlns:p15="http://schemas.microsoft.com/office/powerpoint/2012/main" xmlns="">
        <p15:guide id="1" orient="horz" pos="2160">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Lenka" initials="L" lastIdx="1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0099"/>
    <a:srgbClr val="75D8FB"/>
    <a:srgbClr val="9EE3FC"/>
    <a:srgbClr val="99CCFF"/>
    <a:srgbClr val="66FFFF"/>
    <a:srgbClr val="839E1E"/>
    <a:srgbClr val="FF99CC"/>
    <a:srgbClr val="FFCCFF"/>
    <a:srgbClr val="8BA820"/>
    <a:srgbClr val="B4A5F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Stredný štýl 2 - zvýrazneni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382" autoAdjust="0"/>
    <p:restoredTop sz="94660"/>
  </p:normalViewPr>
  <p:slideViewPr>
    <p:cSldViewPr snapToGrid="0">
      <p:cViewPr>
        <p:scale>
          <a:sx n="70" d="100"/>
          <a:sy n="70" d="100"/>
        </p:scale>
        <p:origin x="-588" y="-180"/>
      </p:cViewPr>
      <p:guideLst>
        <p:guide orient="horz" pos="2160"/>
        <p:guide pos="3840"/>
      </p:guideLst>
    </p:cSldViewPr>
  </p:slideViewPr>
  <p:notesTextViewPr>
    <p:cViewPr>
      <p:scale>
        <a:sx n="1" d="1"/>
        <a:sy n="1" d="1"/>
      </p:scale>
      <p:origin x="0" y="0"/>
    </p:cViewPr>
  </p:notesTextViewPr>
  <p:notesViewPr>
    <p:cSldViewPr snapToGrid="0">
      <p:cViewPr varScale="1">
        <p:scale>
          <a:sx n="51" d="100"/>
          <a:sy n="51" d="100"/>
        </p:scale>
        <p:origin x="-2958" y="-108"/>
      </p:cViewPr>
      <p:guideLst>
        <p:guide orient="horz" pos="3110"/>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omments/comment1.xml><?xml version="1.0" encoding="utf-8"?>
<p:cmLst xmlns:a="http://schemas.openxmlformats.org/drawingml/2006/main" xmlns:r="http://schemas.openxmlformats.org/officeDocument/2006/relationships" xmlns:p="http://schemas.openxmlformats.org/presentationml/2006/main">
  <p:cm authorId="0" dt="2020-10-25T17:49:40.150" idx="10">
    <p:pos x="7161" y="3808"/>
    <p:text>Európska zelená dohoda predstavuje plán Európskej komisie na ekologickú transformáciu hospodárstva Európskej únie v záujme udržateľnej budúcnosti. Celý svet vrátane Európy sa bude musieť vysporiadať s čoraz častejšími a náročnejšími výzvami v oblasti životného prostredia a zmeny klímy. Práve Európska zelená dohoda by mala predstavovať nástroj ako čeliť daným výzvam a premeniť ich na príležitosti.
Primárnym cieľom Európskej zelenej dohody je zabezpečiť aby do roku 2050 bola Európa vôbec prvý klimaticky neutrálny kontinent. Daný dlhodobý cieľ znamená, že do roku 2050 sa čisté emisie skleníkových plynov vyprodukované členskými štátmi Európskej únie budú rovnať nule. Dohoda si rovnako dáva za cieľ oddeliť hospodársky rast od využívania zdrojov a zabezpečiť, že pripravované zmeny budú spravodlivé a inkluzívne, pričom sa nezabudne na žiadneho jednotlivca či región.
Dohoda v sebe zahŕňa viacero nosných prvkov. Medzi najdôležitejšie patria výrazné zvýšenie ambícií Európskej únie v oblasti klímy na roky 2030 a 2050. Rovnako zabezpečenie dodávky čistej a cenovo dostupnej energie pričom sústrediť sa bude na posilňovanie produkcie energie z obnoviteľných zdrojov, rozširovanie medzinárodnej spolupráce pri zlepšovaní energetickej infraštruktúry či na boj proti energetickej chudobe.</p:text>
  </p:cm>
  <p:cm authorId="0" dt="2020-10-25T17:50:51.991" idx="11">
    <p:pos x="6353" y="3808"/>
    <p:text>Parížska dohoda bola prijatá 12. decembra 2015 ako výsledok medzinárodného úsilia od roku 2011 konsenzom 196 strán Rámcového dohovoru OSN o zmene klímy. Jej cieľom je obmedziť rast globálnej teploty do konca storočia o maximálne 2 °C a podľa možnosti významne pod túto hodnotu, len o 1,5 °C v porovnaní s predindustriálnym obdobím. V druhej polovici 21. storočia by sa mala dosiahnuť uhlíková neutralita, teda by sa malo vypustiť len toľko emisií skleníkových plynov, koľko ekosystémy dokážu zachytiť.</p:text>
  </p:cm>
</p:cmLst>
</file>

<file path=ppt/comments/comment2.xml><?xml version="1.0" encoding="utf-8"?>
<p:cmLst xmlns:a="http://schemas.openxmlformats.org/drawingml/2006/main" xmlns:r="http://schemas.openxmlformats.org/officeDocument/2006/relationships" xmlns:p="http://schemas.openxmlformats.org/presentationml/2006/main">
  <p:cm authorId="0" dt="2020-10-25T17:47:38.840" idx="7">
    <p:pos x="6147" y="335"/>
    <p:text>Viacročných finančných rámcov (VFR) bolo doteraz päť. Lisabonskou zmluvou sa VFR zmenil z medziinštitucionálnej dohody na právne záväzný akt. Viacročným finančným rámcom, ustanoveným na obdobie najmenej piatich rokov, sa musí zabezpečiť, aby sa výdavky Únie čerpali systematicky a v medziach jej vlastných zdrojov, a určujú sa ustanovenia, ktoré musí ročný rozpočet Únie dodržiavať, čím sa stanovuje základný kameň finančnej disciplíny. V nariadení o VFR sa predovšetkým stanovujú výdavkové stropy pre široké kategórie výdavkov nazývané okruhy. Komisia predložila 2. mája 2018 legislatívne návrhy týkajúce sa nového VFR na roky 2021 – 2027. Dňa 27. mája 2020 predložila v nadväznosti na epidémiu COVID-19 aktualizovaný návrh VFR spolu s návrhom na nástroj obnovy Next Generation EU.</p:text>
  </p:cm>
</p: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hlavičky 1"/>
          <p:cNvSpPr>
            <a:spLocks noGrp="1"/>
          </p:cNvSpPr>
          <p:nvPr>
            <p:ph type="hdr" sz="quarter"/>
          </p:nvPr>
        </p:nvSpPr>
        <p:spPr>
          <a:xfrm>
            <a:off x="0" y="0"/>
            <a:ext cx="2945659" cy="493713"/>
          </a:xfrm>
          <a:prstGeom prst="rect">
            <a:avLst/>
          </a:prstGeom>
        </p:spPr>
        <p:txBody>
          <a:bodyPr vert="horz" lIns="91440" tIns="45720" rIns="91440" bIns="45720" rtlCol="0"/>
          <a:lstStyle>
            <a:lvl1pPr algn="l">
              <a:defRPr sz="1200"/>
            </a:lvl1pPr>
          </a:lstStyle>
          <a:p>
            <a:endParaRPr lang="en-US"/>
          </a:p>
        </p:txBody>
      </p:sp>
      <p:sp>
        <p:nvSpPr>
          <p:cNvPr id="3" name="Zástupný symbol dátumu 2"/>
          <p:cNvSpPr>
            <a:spLocks noGrp="1"/>
          </p:cNvSpPr>
          <p:nvPr>
            <p:ph type="dt" sz="quarter" idx="1"/>
          </p:nvPr>
        </p:nvSpPr>
        <p:spPr>
          <a:xfrm>
            <a:off x="3850443" y="0"/>
            <a:ext cx="2945659" cy="493713"/>
          </a:xfrm>
          <a:prstGeom prst="rect">
            <a:avLst/>
          </a:prstGeom>
        </p:spPr>
        <p:txBody>
          <a:bodyPr vert="horz" lIns="91440" tIns="45720" rIns="91440" bIns="45720" rtlCol="0"/>
          <a:lstStyle>
            <a:lvl1pPr algn="r">
              <a:defRPr sz="1200"/>
            </a:lvl1pPr>
          </a:lstStyle>
          <a:p>
            <a:fld id="{C4CED80A-08C3-4CAF-B96B-B0C3DEFE2574}" type="datetimeFigureOut">
              <a:rPr lang="en-US" smtClean="0"/>
              <a:pPr/>
              <a:t>10/29/2020</a:t>
            </a:fld>
            <a:endParaRPr lang="en-US"/>
          </a:p>
        </p:txBody>
      </p:sp>
      <p:sp>
        <p:nvSpPr>
          <p:cNvPr id="4" name="Zástupný symbol päty 3"/>
          <p:cNvSpPr>
            <a:spLocks noGrp="1"/>
          </p:cNvSpPr>
          <p:nvPr>
            <p:ph type="ftr" sz="quarter" idx="2"/>
          </p:nvPr>
        </p:nvSpPr>
        <p:spPr>
          <a:xfrm>
            <a:off x="0" y="9378824"/>
            <a:ext cx="2945659" cy="493713"/>
          </a:xfrm>
          <a:prstGeom prst="rect">
            <a:avLst/>
          </a:prstGeom>
        </p:spPr>
        <p:txBody>
          <a:bodyPr vert="horz" lIns="91440" tIns="45720" rIns="91440" bIns="45720" rtlCol="0" anchor="b"/>
          <a:lstStyle>
            <a:lvl1pPr algn="l">
              <a:defRPr sz="1200"/>
            </a:lvl1pPr>
          </a:lstStyle>
          <a:p>
            <a:endParaRPr lang="en-US"/>
          </a:p>
        </p:txBody>
      </p:sp>
      <p:sp>
        <p:nvSpPr>
          <p:cNvPr id="5" name="Zástupný symbol čísla snímky 4"/>
          <p:cNvSpPr>
            <a:spLocks noGrp="1"/>
          </p:cNvSpPr>
          <p:nvPr>
            <p:ph type="sldNum" sz="quarter" idx="3"/>
          </p:nvPr>
        </p:nvSpPr>
        <p:spPr>
          <a:xfrm>
            <a:off x="3850443" y="9378824"/>
            <a:ext cx="2945659" cy="493713"/>
          </a:xfrm>
          <a:prstGeom prst="rect">
            <a:avLst/>
          </a:prstGeom>
        </p:spPr>
        <p:txBody>
          <a:bodyPr vert="horz" lIns="91440" tIns="45720" rIns="91440" bIns="45720" rtlCol="0" anchor="b"/>
          <a:lstStyle>
            <a:lvl1pPr algn="r">
              <a:defRPr sz="1200"/>
            </a:lvl1pPr>
          </a:lstStyle>
          <a:p>
            <a:fld id="{9B16FB30-2028-43E0-B647-BC0FB299FD26}" type="slidenum">
              <a:rPr lang="en-US" smtClean="0"/>
              <a:pPr/>
              <a:t>‹#›</a:t>
            </a:fld>
            <a:endParaRPr lang="en-US"/>
          </a:p>
        </p:txBody>
      </p:sp>
    </p:spTree>
    <p:extLst>
      <p:ext uri="{BB962C8B-B14F-4D97-AF65-F5344CB8AC3E}">
        <p14:creationId xmlns:p14="http://schemas.microsoft.com/office/powerpoint/2010/main" val="340915764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hlavičky 1"/>
          <p:cNvSpPr>
            <a:spLocks noGrp="1"/>
          </p:cNvSpPr>
          <p:nvPr>
            <p:ph type="hdr" sz="quarter"/>
          </p:nvPr>
        </p:nvSpPr>
        <p:spPr>
          <a:xfrm>
            <a:off x="0" y="0"/>
            <a:ext cx="2945659" cy="495427"/>
          </a:xfrm>
          <a:prstGeom prst="rect">
            <a:avLst/>
          </a:prstGeom>
        </p:spPr>
        <p:txBody>
          <a:bodyPr vert="horz" lIns="91440" tIns="45720" rIns="91440" bIns="45720" rtlCol="0"/>
          <a:lstStyle>
            <a:lvl1pPr algn="l">
              <a:defRPr sz="1200"/>
            </a:lvl1pPr>
          </a:lstStyle>
          <a:p>
            <a:endParaRPr lang="sk-SK"/>
          </a:p>
        </p:txBody>
      </p:sp>
      <p:sp>
        <p:nvSpPr>
          <p:cNvPr id="3" name="Zástupný symbol dátumu 2"/>
          <p:cNvSpPr>
            <a:spLocks noGrp="1"/>
          </p:cNvSpPr>
          <p:nvPr>
            <p:ph type="dt" idx="1"/>
          </p:nvPr>
        </p:nvSpPr>
        <p:spPr>
          <a:xfrm>
            <a:off x="3850443" y="0"/>
            <a:ext cx="2945659" cy="495427"/>
          </a:xfrm>
          <a:prstGeom prst="rect">
            <a:avLst/>
          </a:prstGeom>
        </p:spPr>
        <p:txBody>
          <a:bodyPr vert="horz" lIns="91440" tIns="45720" rIns="91440" bIns="45720" rtlCol="0"/>
          <a:lstStyle>
            <a:lvl1pPr algn="r">
              <a:defRPr sz="1200"/>
            </a:lvl1pPr>
          </a:lstStyle>
          <a:p>
            <a:fld id="{E7AE60D9-8B7F-44D8-B309-3751FFDE3D61}" type="datetimeFigureOut">
              <a:rPr lang="sk-SK" smtClean="0"/>
              <a:pPr/>
              <a:t>29. 10. 2020</a:t>
            </a:fld>
            <a:endParaRPr lang="sk-SK"/>
          </a:p>
        </p:txBody>
      </p:sp>
      <p:sp>
        <p:nvSpPr>
          <p:cNvPr id="4" name="Zástupný symbol obrazu snímky 3"/>
          <p:cNvSpPr>
            <a:spLocks noGrp="1" noRot="1" noChangeAspect="1"/>
          </p:cNvSpPr>
          <p:nvPr>
            <p:ph type="sldImg" idx="2"/>
          </p:nvPr>
        </p:nvSpPr>
        <p:spPr>
          <a:xfrm>
            <a:off x="436563" y="1233488"/>
            <a:ext cx="5924550" cy="3333750"/>
          </a:xfrm>
          <a:prstGeom prst="rect">
            <a:avLst/>
          </a:prstGeom>
          <a:noFill/>
          <a:ln w="12700">
            <a:solidFill>
              <a:prstClr val="black"/>
            </a:solidFill>
          </a:ln>
        </p:spPr>
        <p:txBody>
          <a:bodyPr vert="horz" lIns="91440" tIns="45720" rIns="91440" bIns="45720" rtlCol="0" anchor="ctr"/>
          <a:lstStyle/>
          <a:p>
            <a:endParaRPr lang="sk-SK"/>
          </a:p>
        </p:txBody>
      </p:sp>
      <p:sp>
        <p:nvSpPr>
          <p:cNvPr id="5" name="Zástupný symbol poznámok 4"/>
          <p:cNvSpPr>
            <a:spLocks noGrp="1"/>
          </p:cNvSpPr>
          <p:nvPr>
            <p:ph type="body" sz="quarter" idx="3"/>
          </p:nvPr>
        </p:nvSpPr>
        <p:spPr>
          <a:xfrm>
            <a:off x="679768" y="4751983"/>
            <a:ext cx="5438140" cy="3887986"/>
          </a:xfrm>
          <a:prstGeom prst="rect">
            <a:avLst/>
          </a:prstGeom>
        </p:spPr>
        <p:txBody>
          <a:bodyPr vert="horz" lIns="91440" tIns="45720" rIns="91440" bIns="45720" rtlCol="0"/>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sk-SK"/>
          </a:p>
        </p:txBody>
      </p:sp>
      <p:sp>
        <p:nvSpPr>
          <p:cNvPr id="6" name="Zástupný symbol päty 5"/>
          <p:cNvSpPr>
            <a:spLocks noGrp="1"/>
          </p:cNvSpPr>
          <p:nvPr>
            <p:ph type="ftr" sz="quarter" idx="4"/>
          </p:nvPr>
        </p:nvSpPr>
        <p:spPr>
          <a:xfrm>
            <a:off x="0" y="9378824"/>
            <a:ext cx="2945659" cy="495426"/>
          </a:xfrm>
          <a:prstGeom prst="rect">
            <a:avLst/>
          </a:prstGeom>
        </p:spPr>
        <p:txBody>
          <a:bodyPr vert="horz" lIns="91440" tIns="45720" rIns="91440" bIns="45720" rtlCol="0" anchor="b"/>
          <a:lstStyle>
            <a:lvl1pPr algn="l">
              <a:defRPr sz="1200"/>
            </a:lvl1pPr>
          </a:lstStyle>
          <a:p>
            <a:endParaRPr lang="sk-SK"/>
          </a:p>
        </p:txBody>
      </p:sp>
      <p:sp>
        <p:nvSpPr>
          <p:cNvPr id="7" name="Zástupný symbol čísla snímky 6"/>
          <p:cNvSpPr>
            <a:spLocks noGrp="1"/>
          </p:cNvSpPr>
          <p:nvPr>
            <p:ph type="sldNum" sz="quarter" idx="5"/>
          </p:nvPr>
        </p:nvSpPr>
        <p:spPr>
          <a:xfrm>
            <a:off x="3850443" y="9378824"/>
            <a:ext cx="2945659" cy="495426"/>
          </a:xfrm>
          <a:prstGeom prst="rect">
            <a:avLst/>
          </a:prstGeom>
        </p:spPr>
        <p:txBody>
          <a:bodyPr vert="horz" lIns="91440" tIns="45720" rIns="91440" bIns="45720" rtlCol="0" anchor="b"/>
          <a:lstStyle>
            <a:lvl1pPr algn="r">
              <a:defRPr sz="1200"/>
            </a:lvl1pPr>
          </a:lstStyle>
          <a:p>
            <a:fld id="{B817AEEF-7305-417B-97F5-6E5EA5BAD0A7}" type="slidenum">
              <a:rPr lang="sk-SK" smtClean="0"/>
              <a:pPr/>
              <a:t>‹#›</a:t>
            </a:fld>
            <a:endParaRPr lang="sk-SK"/>
          </a:p>
        </p:txBody>
      </p:sp>
    </p:spTree>
    <p:extLst>
      <p:ext uri="{BB962C8B-B14F-4D97-AF65-F5344CB8AC3E}">
        <p14:creationId xmlns:p14="http://schemas.microsoft.com/office/powerpoint/2010/main" val="216032012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obrazu snímky 1"/>
          <p:cNvSpPr>
            <a:spLocks noGrp="1" noRot="1" noChangeAspect="1"/>
          </p:cNvSpPr>
          <p:nvPr>
            <p:ph type="sldImg"/>
          </p:nvPr>
        </p:nvSpPr>
        <p:spPr/>
      </p:sp>
      <p:sp>
        <p:nvSpPr>
          <p:cNvPr id="3" name="Zástupný symbol poznámok 2"/>
          <p:cNvSpPr>
            <a:spLocks noGrp="1"/>
          </p:cNvSpPr>
          <p:nvPr>
            <p:ph type="body" idx="1"/>
          </p:nvPr>
        </p:nvSpPr>
        <p:spPr/>
        <p:txBody>
          <a:bodyPr/>
          <a:lstStyle/>
          <a:p>
            <a:endParaRPr lang="en-US"/>
          </a:p>
        </p:txBody>
      </p:sp>
      <p:sp>
        <p:nvSpPr>
          <p:cNvPr id="4" name="Zástupný symbol čísla snímky 3"/>
          <p:cNvSpPr>
            <a:spLocks noGrp="1"/>
          </p:cNvSpPr>
          <p:nvPr>
            <p:ph type="sldNum" sz="quarter" idx="10"/>
          </p:nvPr>
        </p:nvSpPr>
        <p:spPr/>
        <p:txBody>
          <a:bodyPr/>
          <a:lstStyle/>
          <a:p>
            <a:fld id="{B817AEEF-7305-417B-97F5-6E5EA5BAD0A7}" type="slidenum">
              <a:rPr lang="sk-SK" smtClean="0"/>
              <a:pPr/>
              <a:t>1</a:t>
            </a:fld>
            <a:endParaRPr lang="sk-SK"/>
          </a:p>
        </p:txBody>
      </p:sp>
    </p:spTree>
    <p:extLst>
      <p:ext uri="{BB962C8B-B14F-4D97-AF65-F5344CB8AC3E}">
        <p14:creationId xmlns:p14="http://schemas.microsoft.com/office/powerpoint/2010/main" val="85255202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obrazu snímky 1"/>
          <p:cNvSpPr>
            <a:spLocks noGrp="1" noRot="1" noChangeAspect="1"/>
          </p:cNvSpPr>
          <p:nvPr>
            <p:ph type="sldImg"/>
          </p:nvPr>
        </p:nvSpPr>
        <p:spPr/>
      </p:sp>
      <p:sp>
        <p:nvSpPr>
          <p:cNvPr id="3" name="Zástupný symbol poznámok 2"/>
          <p:cNvSpPr>
            <a:spLocks noGrp="1"/>
          </p:cNvSpPr>
          <p:nvPr>
            <p:ph type="body" idx="1"/>
          </p:nvPr>
        </p:nvSpPr>
        <p:spPr/>
        <p:txBody>
          <a:bodyPr/>
          <a:lstStyle/>
          <a:p>
            <a:endParaRPr lang="en-US"/>
          </a:p>
        </p:txBody>
      </p:sp>
      <p:sp>
        <p:nvSpPr>
          <p:cNvPr id="4" name="Zástupný symbol čísla snímky 3"/>
          <p:cNvSpPr>
            <a:spLocks noGrp="1"/>
          </p:cNvSpPr>
          <p:nvPr>
            <p:ph type="sldNum" sz="quarter" idx="10"/>
          </p:nvPr>
        </p:nvSpPr>
        <p:spPr/>
        <p:txBody>
          <a:bodyPr/>
          <a:lstStyle/>
          <a:p>
            <a:fld id="{B817AEEF-7305-417B-97F5-6E5EA5BAD0A7}" type="slidenum">
              <a:rPr lang="sk-SK" smtClean="0"/>
              <a:pPr/>
              <a:t>2</a:t>
            </a:fld>
            <a:endParaRPr lang="sk-SK"/>
          </a:p>
        </p:txBody>
      </p:sp>
    </p:spTree>
    <p:extLst>
      <p:ext uri="{BB962C8B-B14F-4D97-AF65-F5344CB8AC3E}">
        <p14:creationId xmlns:p14="http://schemas.microsoft.com/office/powerpoint/2010/main" val="156544732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obrazu snímky 1"/>
          <p:cNvSpPr>
            <a:spLocks noGrp="1" noRot="1" noChangeAspect="1"/>
          </p:cNvSpPr>
          <p:nvPr>
            <p:ph type="sldImg"/>
          </p:nvPr>
        </p:nvSpPr>
        <p:spPr/>
      </p:sp>
      <p:sp>
        <p:nvSpPr>
          <p:cNvPr id="3" name="Zástupný symbol poznámok 2"/>
          <p:cNvSpPr>
            <a:spLocks noGrp="1"/>
          </p:cNvSpPr>
          <p:nvPr>
            <p:ph type="body" idx="1"/>
          </p:nvPr>
        </p:nvSpPr>
        <p:spPr/>
        <p:txBody>
          <a:bodyPr>
            <a:normAutofit/>
          </a:bodyPr>
          <a:lstStyle/>
          <a:p>
            <a:endParaRPr lang="cs-CZ"/>
          </a:p>
        </p:txBody>
      </p:sp>
      <p:sp>
        <p:nvSpPr>
          <p:cNvPr id="4" name="Zástupný symbol čísla snímky 3"/>
          <p:cNvSpPr>
            <a:spLocks noGrp="1"/>
          </p:cNvSpPr>
          <p:nvPr>
            <p:ph type="sldNum" sz="quarter" idx="10"/>
          </p:nvPr>
        </p:nvSpPr>
        <p:spPr/>
        <p:txBody>
          <a:bodyPr/>
          <a:lstStyle/>
          <a:p>
            <a:fld id="{B817AEEF-7305-417B-97F5-6E5EA5BAD0A7}" type="slidenum">
              <a:rPr lang="sk-SK" smtClean="0"/>
              <a:pPr/>
              <a:t>3</a:t>
            </a:fld>
            <a:endParaRPr lang="sk-SK"/>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obrazu snímky 1"/>
          <p:cNvSpPr>
            <a:spLocks noGrp="1" noRot="1" noChangeAspect="1"/>
          </p:cNvSpPr>
          <p:nvPr>
            <p:ph type="sldImg"/>
          </p:nvPr>
        </p:nvSpPr>
        <p:spPr/>
      </p:sp>
      <p:sp>
        <p:nvSpPr>
          <p:cNvPr id="3" name="Zástupný symbol poznámok 2"/>
          <p:cNvSpPr>
            <a:spLocks noGrp="1"/>
          </p:cNvSpPr>
          <p:nvPr>
            <p:ph type="body" idx="1"/>
          </p:nvPr>
        </p:nvSpPr>
        <p:spPr/>
        <p:txBody>
          <a:bodyPr>
            <a:normAutofit/>
          </a:bodyPr>
          <a:lstStyle/>
          <a:p>
            <a:endParaRPr lang="cs-CZ" dirty="0"/>
          </a:p>
        </p:txBody>
      </p:sp>
      <p:sp>
        <p:nvSpPr>
          <p:cNvPr id="4" name="Zástupný symbol čísla snímky 3"/>
          <p:cNvSpPr>
            <a:spLocks noGrp="1"/>
          </p:cNvSpPr>
          <p:nvPr>
            <p:ph type="sldNum" sz="quarter" idx="10"/>
          </p:nvPr>
        </p:nvSpPr>
        <p:spPr/>
        <p:txBody>
          <a:bodyPr/>
          <a:lstStyle/>
          <a:p>
            <a:fld id="{B817AEEF-7305-417B-97F5-6E5EA5BAD0A7}" type="slidenum">
              <a:rPr lang="sk-SK" smtClean="0"/>
              <a:pPr/>
              <a:t>8</a:t>
            </a:fld>
            <a:endParaRPr lang="sk-SK"/>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obrazu snímky 1"/>
          <p:cNvSpPr>
            <a:spLocks noGrp="1" noRot="1" noChangeAspect="1"/>
          </p:cNvSpPr>
          <p:nvPr>
            <p:ph type="sldImg"/>
          </p:nvPr>
        </p:nvSpPr>
        <p:spPr/>
      </p:sp>
      <p:sp>
        <p:nvSpPr>
          <p:cNvPr id="3" name="Zástupný symbol poznámok 2"/>
          <p:cNvSpPr>
            <a:spLocks noGrp="1"/>
          </p:cNvSpPr>
          <p:nvPr>
            <p:ph type="body" idx="1"/>
          </p:nvPr>
        </p:nvSpPr>
        <p:spPr/>
        <p:txBody>
          <a:bodyPr/>
          <a:lstStyle/>
          <a:p>
            <a:endParaRPr lang="en-US"/>
          </a:p>
        </p:txBody>
      </p:sp>
      <p:sp>
        <p:nvSpPr>
          <p:cNvPr id="4" name="Zástupný symbol čísla snímky 3"/>
          <p:cNvSpPr>
            <a:spLocks noGrp="1"/>
          </p:cNvSpPr>
          <p:nvPr>
            <p:ph type="sldNum" sz="quarter" idx="10"/>
          </p:nvPr>
        </p:nvSpPr>
        <p:spPr/>
        <p:txBody>
          <a:bodyPr/>
          <a:lstStyle/>
          <a:p>
            <a:fld id="{B817AEEF-7305-417B-97F5-6E5EA5BAD0A7}" type="slidenum">
              <a:rPr lang="sk-SK" smtClean="0"/>
              <a:pPr/>
              <a:t>10</a:t>
            </a:fld>
            <a:endParaRPr lang="sk-SK"/>
          </a:p>
        </p:txBody>
      </p:sp>
    </p:spTree>
    <p:extLst>
      <p:ext uri="{BB962C8B-B14F-4D97-AF65-F5344CB8AC3E}">
        <p14:creationId xmlns:p14="http://schemas.microsoft.com/office/powerpoint/2010/main" val="51959385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obrazu snímky 1"/>
          <p:cNvSpPr>
            <a:spLocks noGrp="1" noRot="1" noChangeAspect="1"/>
          </p:cNvSpPr>
          <p:nvPr>
            <p:ph type="sldImg"/>
          </p:nvPr>
        </p:nvSpPr>
        <p:spPr/>
      </p:sp>
      <p:sp>
        <p:nvSpPr>
          <p:cNvPr id="3" name="Zástupný symbol poznámok 2"/>
          <p:cNvSpPr>
            <a:spLocks noGrp="1"/>
          </p:cNvSpPr>
          <p:nvPr>
            <p:ph type="body" idx="1"/>
          </p:nvPr>
        </p:nvSpPr>
        <p:spPr/>
        <p:txBody>
          <a:bodyPr/>
          <a:lstStyle/>
          <a:p>
            <a:endParaRPr lang="en-US"/>
          </a:p>
        </p:txBody>
      </p:sp>
      <p:sp>
        <p:nvSpPr>
          <p:cNvPr id="4" name="Zástupný symbol čísla snímky 3"/>
          <p:cNvSpPr>
            <a:spLocks noGrp="1"/>
          </p:cNvSpPr>
          <p:nvPr>
            <p:ph type="sldNum" sz="quarter" idx="10"/>
          </p:nvPr>
        </p:nvSpPr>
        <p:spPr/>
        <p:txBody>
          <a:bodyPr/>
          <a:lstStyle/>
          <a:p>
            <a:fld id="{B817AEEF-7305-417B-97F5-6E5EA5BAD0A7}" type="slidenum">
              <a:rPr lang="sk-SK" smtClean="0"/>
              <a:pPr/>
              <a:t>11</a:t>
            </a:fld>
            <a:endParaRPr lang="sk-SK"/>
          </a:p>
        </p:txBody>
      </p:sp>
    </p:spTree>
    <p:extLst>
      <p:ext uri="{BB962C8B-B14F-4D97-AF65-F5344CB8AC3E}">
        <p14:creationId xmlns:p14="http://schemas.microsoft.com/office/powerpoint/2010/main" val="324876146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obrazu snímky 1"/>
          <p:cNvSpPr>
            <a:spLocks noGrp="1" noRot="1" noChangeAspect="1"/>
          </p:cNvSpPr>
          <p:nvPr>
            <p:ph type="sldImg"/>
          </p:nvPr>
        </p:nvSpPr>
        <p:spPr/>
      </p:sp>
      <p:sp>
        <p:nvSpPr>
          <p:cNvPr id="3" name="Zástupný symbol poznámok 2"/>
          <p:cNvSpPr>
            <a:spLocks noGrp="1"/>
          </p:cNvSpPr>
          <p:nvPr>
            <p:ph type="body" idx="1"/>
          </p:nvPr>
        </p:nvSpPr>
        <p:spPr/>
        <p:txBody>
          <a:bodyPr/>
          <a:lstStyle/>
          <a:p>
            <a:endParaRPr lang="en-US"/>
          </a:p>
        </p:txBody>
      </p:sp>
      <p:sp>
        <p:nvSpPr>
          <p:cNvPr id="4" name="Zástupný symbol čísla snímky 3"/>
          <p:cNvSpPr>
            <a:spLocks noGrp="1"/>
          </p:cNvSpPr>
          <p:nvPr>
            <p:ph type="sldNum" sz="quarter" idx="10"/>
          </p:nvPr>
        </p:nvSpPr>
        <p:spPr/>
        <p:txBody>
          <a:bodyPr/>
          <a:lstStyle/>
          <a:p>
            <a:fld id="{B817AEEF-7305-417B-97F5-6E5EA5BAD0A7}" type="slidenum">
              <a:rPr lang="sk-SK" smtClean="0"/>
              <a:pPr/>
              <a:t>13</a:t>
            </a:fld>
            <a:endParaRPr lang="sk-SK"/>
          </a:p>
        </p:txBody>
      </p:sp>
    </p:spTree>
    <p:extLst>
      <p:ext uri="{BB962C8B-B14F-4D97-AF65-F5344CB8AC3E}">
        <p14:creationId xmlns:p14="http://schemas.microsoft.com/office/powerpoint/2010/main" val="316414835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á snímka">
    <p:spTree>
      <p:nvGrpSpPr>
        <p:cNvPr id="1" name=""/>
        <p:cNvGrpSpPr/>
        <p:nvPr/>
      </p:nvGrpSpPr>
      <p:grpSpPr>
        <a:xfrm>
          <a:off x="0" y="0"/>
          <a:ext cx="0" cy="0"/>
          <a:chOff x="0" y="0"/>
          <a:chExt cx="0" cy="0"/>
        </a:xfrm>
      </p:grpSpPr>
      <p:sp>
        <p:nvSpPr>
          <p:cNvPr id="2" name="Nadpis 1"/>
          <p:cNvSpPr>
            <a:spLocks noGrp="1"/>
          </p:cNvSpPr>
          <p:nvPr>
            <p:ph type="ctrTitle"/>
          </p:nvPr>
        </p:nvSpPr>
        <p:spPr>
          <a:xfrm>
            <a:off x="1524000" y="1122363"/>
            <a:ext cx="9144000" cy="2387600"/>
          </a:xfrm>
        </p:spPr>
        <p:txBody>
          <a:bodyPr anchor="b"/>
          <a:lstStyle>
            <a:lvl1pPr algn="ctr">
              <a:defRPr sz="6000"/>
            </a:lvl1pPr>
          </a:lstStyle>
          <a:p>
            <a:r>
              <a:rPr lang="sk-SK" smtClean="0"/>
              <a:t>Upravte štýly predlohy textu</a:t>
            </a:r>
            <a:endParaRPr lang="sk-SK"/>
          </a:p>
        </p:txBody>
      </p:sp>
      <p:sp>
        <p:nvSpPr>
          <p:cNvPr id="3" name="Podnadpis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k-SK" smtClean="0"/>
              <a:t>Upravte štýl predlohy podnadpisov</a:t>
            </a:r>
            <a:endParaRPr lang="sk-SK"/>
          </a:p>
        </p:txBody>
      </p:sp>
      <p:sp>
        <p:nvSpPr>
          <p:cNvPr id="4" name="Zástupný symbol dátumu 3"/>
          <p:cNvSpPr>
            <a:spLocks noGrp="1"/>
          </p:cNvSpPr>
          <p:nvPr>
            <p:ph type="dt" sz="half" idx="10"/>
          </p:nvPr>
        </p:nvSpPr>
        <p:spPr/>
        <p:txBody>
          <a:bodyPr/>
          <a:lstStyle/>
          <a:p>
            <a:fld id="{83DF9EF2-F5D2-4B8E-BF19-14BB6060FCB3}" type="datetime1">
              <a:rPr lang="sk-SK" smtClean="0"/>
              <a:pPr/>
              <a:t>29. 10. 2020</a:t>
            </a:fld>
            <a:endParaRPr lang="sk-SK"/>
          </a:p>
        </p:txBody>
      </p:sp>
      <p:sp>
        <p:nvSpPr>
          <p:cNvPr id="5" name="Zástupný symbol päty 4"/>
          <p:cNvSpPr>
            <a:spLocks noGrp="1"/>
          </p:cNvSpPr>
          <p:nvPr>
            <p:ph type="ftr" sz="quarter" idx="11"/>
          </p:nvPr>
        </p:nvSpPr>
        <p:spPr/>
        <p:txBody>
          <a:bodyPr/>
          <a:lstStyle/>
          <a:p>
            <a:endParaRPr lang="sk-SK"/>
          </a:p>
        </p:txBody>
      </p:sp>
      <p:sp>
        <p:nvSpPr>
          <p:cNvPr id="6" name="Zástupný symbol čísla snímky 5"/>
          <p:cNvSpPr>
            <a:spLocks noGrp="1"/>
          </p:cNvSpPr>
          <p:nvPr>
            <p:ph type="sldNum" sz="quarter" idx="12"/>
          </p:nvPr>
        </p:nvSpPr>
        <p:spPr/>
        <p:txBody>
          <a:bodyPr/>
          <a:lstStyle/>
          <a:p>
            <a:fld id="{9D8DAFC1-40C0-429F-A8B9-3CEF2DB091B5}" type="slidenum">
              <a:rPr lang="sk-SK" smtClean="0"/>
              <a:pPr/>
              <a:t>‹#›</a:t>
            </a:fld>
            <a:endParaRPr lang="sk-SK"/>
          </a:p>
        </p:txBody>
      </p:sp>
    </p:spTree>
    <p:extLst>
      <p:ext uri="{BB962C8B-B14F-4D97-AF65-F5344CB8AC3E}">
        <p14:creationId xmlns:p14="http://schemas.microsoft.com/office/powerpoint/2010/main" val="35869085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z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smtClean="0"/>
              <a:t>Upravte štýly predlohy textu</a:t>
            </a:r>
            <a:endParaRPr lang="sk-SK"/>
          </a:p>
        </p:txBody>
      </p:sp>
      <p:sp>
        <p:nvSpPr>
          <p:cNvPr id="3" name="Zástupný symbol zvislého textu 2"/>
          <p:cNvSpPr>
            <a:spLocks noGrp="1"/>
          </p:cNvSpPr>
          <p:nvPr>
            <p:ph type="body" orient="vert" idx="1"/>
          </p:nvPr>
        </p:nvSpPr>
        <p:spPr/>
        <p:txBody>
          <a:bodyPr vert="eaVert"/>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sk-SK"/>
          </a:p>
        </p:txBody>
      </p:sp>
      <p:sp>
        <p:nvSpPr>
          <p:cNvPr id="4" name="Zástupný symbol dátumu 3"/>
          <p:cNvSpPr>
            <a:spLocks noGrp="1"/>
          </p:cNvSpPr>
          <p:nvPr>
            <p:ph type="dt" sz="half" idx="10"/>
          </p:nvPr>
        </p:nvSpPr>
        <p:spPr/>
        <p:txBody>
          <a:bodyPr/>
          <a:lstStyle/>
          <a:p>
            <a:fld id="{CD0CD079-51D4-4990-83CA-9AC44991CB89}" type="datetime1">
              <a:rPr lang="sk-SK" smtClean="0"/>
              <a:pPr/>
              <a:t>29. 10. 2020</a:t>
            </a:fld>
            <a:endParaRPr lang="sk-SK"/>
          </a:p>
        </p:txBody>
      </p:sp>
      <p:sp>
        <p:nvSpPr>
          <p:cNvPr id="5" name="Zástupný symbol päty 4"/>
          <p:cNvSpPr>
            <a:spLocks noGrp="1"/>
          </p:cNvSpPr>
          <p:nvPr>
            <p:ph type="ftr" sz="quarter" idx="11"/>
          </p:nvPr>
        </p:nvSpPr>
        <p:spPr/>
        <p:txBody>
          <a:bodyPr/>
          <a:lstStyle/>
          <a:p>
            <a:endParaRPr lang="sk-SK"/>
          </a:p>
        </p:txBody>
      </p:sp>
      <p:sp>
        <p:nvSpPr>
          <p:cNvPr id="6" name="Zástupný symbol čísla snímky 5"/>
          <p:cNvSpPr>
            <a:spLocks noGrp="1"/>
          </p:cNvSpPr>
          <p:nvPr>
            <p:ph type="sldNum" sz="quarter" idx="12"/>
          </p:nvPr>
        </p:nvSpPr>
        <p:spPr/>
        <p:txBody>
          <a:bodyPr/>
          <a:lstStyle/>
          <a:p>
            <a:fld id="{9D8DAFC1-40C0-429F-A8B9-3CEF2DB091B5}" type="slidenum">
              <a:rPr lang="sk-SK" smtClean="0"/>
              <a:pPr/>
              <a:t>‹#›</a:t>
            </a:fld>
            <a:endParaRPr lang="sk-SK"/>
          </a:p>
        </p:txBody>
      </p:sp>
    </p:spTree>
    <p:extLst>
      <p:ext uri="{BB962C8B-B14F-4D97-AF65-F5344CB8AC3E}">
        <p14:creationId xmlns:p14="http://schemas.microsoft.com/office/powerpoint/2010/main" val="26933967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Zvislý nadpis a text">
    <p:spTree>
      <p:nvGrpSpPr>
        <p:cNvPr id="1" name=""/>
        <p:cNvGrpSpPr/>
        <p:nvPr/>
      </p:nvGrpSpPr>
      <p:grpSpPr>
        <a:xfrm>
          <a:off x="0" y="0"/>
          <a:ext cx="0" cy="0"/>
          <a:chOff x="0" y="0"/>
          <a:chExt cx="0" cy="0"/>
        </a:xfrm>
      </p:grpSpPr>
      <p:sp>
        <p:nvSpPr>
          <p:cNvPr id="2" name="Zvislý nadpis 1"/>
          <p:cNvSpPr>
            <a:spLocks noGrp="1"/>
          </p:cNvSpPr>
          <p:nvPr>
            <p:ph type="title" orient="vert"/>
          </p:nvPr>
        </p:nvSpPr>
        <p:spPr>
          <a:xfrm>
            <a:off x="8724900" y="365125"/>
            <a:ext cx="2628900" cy="5811838"/>
          </a:xfrm>
        </p:spPr>
        <p:txBody>
          <a:bodyPr vert="eaVert"/>
          <a:lstStyle/>
          <a:p>
            <a:r>
              <a:rPr lang="sk-SK" smtClean="0"/>
              <a:t>Upravte štýly predlohy textu</a:t>
            </a:r>
            <a:endParaRPr lang="sk-SK"/>
          </a:p>
        </p:txBody>
      </p:sp>
      <p:sp>
        <p:nvSpPr>
          <p:cNvPr id="3" name="Zástupný symbol zvislého textu 2"/>
          <p:cNvSpPr>
            <a:spLocks noGrp="1"/>
          </p:cNvSpPr>
          <p:nvPr>
            <p:ph type="body" orient="vert" idx="1"/>
          </p:nvPr>
        </p:nvSpPr>
        <p:spPr>
          <a:xfrm>
            <a:off x="838200" y="365125"/>
            <a:ext cx="7734300" cy="5811838"/>
          </a:xfrm>
        </p:spPr>
        <p:txBody>
          <a:bodyPr vert="eaVert"/>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sk-SK"/>
          </a:p>
        </p:txBody>
      </p:sp>
      <p:sp>
        <p:nvSpPr>
          <p:cNvPr id="4" name="Zástupný symbol dátumu 3"/>
          <p:cNvSpPr>
            <a:spLocks noGrp="1"/>
          </p:cNvSpPr>
          <p:nvPr>
            <p:ph type="dt" sz="half" idx="10"/>
          </p:nvPr>
        </p:nvSpPr>
        <p:spPr/>
        <p:txBody>
          <a:bodyPr/>
          <a:lstStyle/>
          <a:p>
            <a:fld id="{690CB0C2-6B34-4638-A666-3AF973CE970E}" type="datetime1">
              <a:rPr lang="sk-SK" smtClean="0"/>
              <a:pPr/>
              <a:t>29. 10. 2020</a:t>
            </a:fld>
            <a:endParaRPr lang="sk-SK"/>
          </a:p>
        </p:txBody>
      </p:sp>
      <p:sp>
        <p:nvSpPr>
          <p:cNvPr id="5" name="Zástupný symbol päty 4"/>
          <p:cNvSpPr>
            <a:spLocks noGrp="1"/>
          </p:cNvSpPr>
          <p:nvPr>
            <p:ph type="ftr" sz="quarter" idx="11"/>
          </p:nvPr>
        </p:nvSpPr>
        <p:spPr/>
        <p:txBody>
          <a:bodyPr/>
          <a:lstStyle/>
          <a:p>
            <a:endParaRPr lang="sk-SK"/>
          </a:p>
        </p:txBody>
      </p:sp>
      <p:sp>
        <p:nvSpPr>
          <p:cNvPr id="6" name="Zástupný symbol čísla snímky 5"/>
          <p:cNvSpPr>
            <a:spLocks noGrp="1"/>
          </p:cNvSpPr>
          <p:nvPr>
            <p:ph type="sldNum" sz="quarter" idx="12"/>
          </p:nvPr>
        </p:nvSpPr>
        <p:spPr/>
        <p:txBody>
          <a:bodyPr/>
          <a:lstStyle/>
          <a:p>
            <a:fld id="{9D8DAFC1-40C0-429F-A8B9-3CEF2DB091B5}" type="slidenum">
              <a:rPr lang="sk-SK" smtClean="0"/>
              <a:pPr/>
              <a:t>‹#›</a:t>
            </a:fld>
            <a:endParaRPr lang="sk-SK"/>
          </a:p>
        </p:txBody>
      </p:sp>
    </p:spTree>
    <p:extLst>
      <p:ext uri="{BB962C8B-B14F-4D97-AF65-F5344CB8AC3E}">
        <p14:creationId xmlns:p14="http://schemas.microsoft.com/office/powerpoint/2010/main" val="20534884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smtClean="0"/>
              <a:t>Upravte štýly predlohy textu</a:t>
            </a:r>
            <a:endParaRPr lang="sk-SK"/>
          </a:p>
        </p:txBody>
      </p:sp>
      <p:sp>
        <p:nvSpPr>
          <p:cNvPr id="3" name="Zástupný symbol obsahu 2"/>
          <p:cNvSpPr>
            <a:spLocks noGrp="1"/>
          </p:cNvSpPr>
          <p:nvPr>
            <p:ph idx="1"/>
          </p:nvPr>
        </p:nvSpPr>
        <p:spPr/>
        <p:txBody>
          <a:bodyPr/>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sk-SK"/>
          </a:p>
        </p:txBody>
      </p:sp>
      <p:sp>
        <p:nvSpPr>
          <p:cNvPr id="4" name="Zástupný symbol dátumu 3"/>
          <p:cNvSpPr>
            <a:spLocks noGrp="1"/>
          </p:cNvSpPr>
          <p:nvPr>
            <p:ph type="dt" sz="half" idx="10"/>
          </p:nvPr>
        </p:nvSpPr>
        <p:spPr/>
        <p:txBody>
          <a:bodyPr/>
          <a:lstStyle/>
          <a:p>
            <a:fld id="{26A3947A-7843-4157-8262-8804150B5301}" type="datetime1">
              <a:rPr lang="sk-SK" smtClean="0"/>
              <a:pPr/>
              <a:t>29. 10. 2020</a:t>
            </a:fld>
            <a:endParaRPr lang="sk-SK"/>
          </a:p>
        </p:txBody>
      </p:sp>
      <p:sp>
        <p:nvSpPr>
          <p:cNvPr id="5" name="Zástupný symbol päty 4"/>
          <p:cNvSpPr>
            <a:spLocks noGrp="1"/>
          </p:cNvSpPr>
          <p:nvPr>
            <p:ph type="ftr" sz="quarter" idx="11"/>
          </p:nvPr>
        </p:nvSpPr>
        <p:spPr/>
        <p:txBody>
          <a:bodyPr/>
          <a:lstStyle/>
          <a:p>
            <a:endParaRPr lang="sk-SK"/>
          </a:p>
        </p:txBody>
      </p:sp>
      <p:sp>
        <p:nvSpPr>
          <p:cNvPr id="6" name="Zástupný symbol čísla snímky 5"/>
          <p:cNvSpPr>
            <a:spLocks noGrp="1"/>
          </p:cNvSpPr>
          <p:nvPr>
            <p:ph type="sldNum" sz="quarter" idx="12"/>
          </p:nvPr>
        </p:nvSpPr>
        <p:spPr/>
        <p:txBody>
          <a:bodyPr/>
          <a:lstStyle/>
          <a:p>
            <a:fld id="{9D8DAFC1-40C0-429F-A8B9-3CEF2DB091B5}" type="slidenum">
              <a:rPr lang="sk-SK" smtClean="0"/>
              <a:pPr/>
              <a:t>‹#›</a:t>
            </a:fld>
            <a:endParaRPr lang="sk-SK"/>
          </a:p>
        </p:txBody>
      </p:sp>
    </p:spTree>
    <p:extLst>
      <p:ext uri="{BB962C8B-B14F-4D97-AF65-F5344CB8AC3E}">
        <p14:creationId xmlns:p14="http://schemas.microsoft.com/office/powerpoint/2010/main" val="61851820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Hlavička sekcie">
    <p:spTree>
      <p:nvGrpSpPr>
        <p:cNvPr id="1" name=""/>
        <p:cNvGrpSpPr/>
        <p:nvPr/>
      </p:nvGrpSpPr>
      <p:grpSpPr>
        <a:xfrm>
          <a:off x="0" y="0"/>
          <a:ext cx="0" cy="0"/>
          <a:chOff x="0" y="0"/>
          <a:chExt cx="0" cy="0"/>
        </a:xfrm>
      </p:grpSpPr>
      <p:sp>
        <p:nvSpPr>
          <p:cNvPr id="2" name="Nadpis 1"/>
          <p:cNvSpPr>
            <a:spLocks noGrp="1"/>
          </p:cNvSpPr>
          <p:nvPr>
            <p:ph type="title"/>
          </p:nvPr>
        </p:nvSpPr>
        <p:spPr>
          <a:xfrm>
            <a:off x="831850" y="1709738"/>
            <a:ext cx="10515600" cy="2852737"/>
          </a:xfrm>
        </p:spPr>
        <p:txBody>
          <a:bodyPr anchor="b"/>
          <a:lstStyle>
            <a:lvl1pPr>
              <a:defRPr sz="6000"/>
            </a:lvl1pPr>
          </a:lstStyle>
          <a:p>
            <a:r>
              <a:rPr lang="sk-SK" smtClean="0"/>
              <a:t>Upravte štýly predlohy textu</a:t>
            </a:r>
            <a:endParaRPr lang="sk-SK"/>
          </a:p>
        </p:txBody>
      </p:sp>
      <p:sp>
        <p:nvSpPr>
          <p:cNvPr id="3" name="Zástupný symbol text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k-SK" smtClean="0"/>
              <a:t>Upravte štýl predlohy textu.</a:t>
            </a:r>
          </a:p>
        </p:txBody>
      </p:sp>
      <p:sp>
        <p:nvSpPr>
          <p:cNvPr id="4" name="Zástupný symbol dátumu 3"/>
          <p:cNvSpPr>
            <a:spLocks noGrp="1"/>
          </p:cNvSpPr>
          <p:nvPr>
            <p:ph type="dt" sz="half" idx="10"/>
          </p:nvPr>
        </p:nvSpPr>
        <p:spPr/>
        <p:txBody>
          <a:bodyPr/>
          <a:lstStyle/>
          <a:p>
            <a:fld id="{78383CC6-D7F8-4DF9-8F92-7DBAE81DE02F}" type="datetime1">
              <a:rPr lang="sk-SK" smtClean="0"/>
              <a:pPr/>
              <a:t>29. 10. 2020</a:t>
            </a:fld>
            <a:endParaRPr lang="sk-SK"/>
          </a:p>
        </p:txBody>
      </p:sp>
      <p:sp>
        <p:nvSpPr>
          <p:cNvPr id="5" name="Zástupný symbol päty 4"/>
          <p:cNvSpPr>
            <a:spLocks noGrp="1"/>
          </p:cNvSpPr>
          <p:nvPr>
            <p:ph type="ftr" sz="quarter" idx="11"/>
          </p:nvPr>
        </p:nvSpPr>
        <p:spPr/>
        <p:txBody>
          <a:bodyPr/>
          <a:lstStyle/>
          <a:p>
            <a:endParaRPr lang="sk-SK"/>
          </a:p>
        </p:txBody>
      </p:sp>
      <p:sp>
        <p:nvSpPr>
          <p:cNvPr id="6" name="Zástupný symbol čísla snímky 5"/>
          <p:cNvSpPr>
            <a:spLocks noGrp="1"/>
          </p:cNvSpPr>
          <p:nvPr>
            <p:ph type="sldNum" sz="quarter" idx="12"/>
          </p:nvPr>
        </p:nvSpPr>
        <p:spPr/>
        <p:txBody>
          <a:bodyPr/>
          <a:lstStyle/>
          <a:p>
            <a:fld id="{9D8DAFC1-40C0-429F-A8B9-3CEF2DB091B5}" type="slidenum">
              <a:rPr lang="sk-SK" smtClean="0"/>
              <a:pPr/>
              <a:t>‹#›</a:t>
            </a:fld>
            <a:endParaRPr lang="sk-SK"/>
          </a:p>
        </p:txBody>
      </p:sp>
    </p:spTree>
    <p:extLst>
      <p:ext uri="{BB962C8B-B14F-4D97-AF65-F5344CB8AC3E}">
        <p14:creationId xmlns:p14="http://schemas.microsoft.com/office/powerpoint/2010/main" val="42865459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smtClean="0"/>
              <a:t>Upravte štýly predlohy textu</a:t>
            </a:r>
            <a:endParaRPr lang="sk-SK"/>
          </a:p>
        </p:txBody>
      </p:sp>
      <p:sp>
        <p:nvSpPr>
          <p:cNvPr id="3" name="Zástupný symbol obsahu 2"/>
          <p:cNvSpPr>
            <a:spLocks noGrp="1"/>
          </p:cNvSpPr>
          <p:nvPr>
            <p:ph sz="half" idx="1"/>
          </p:nvPr>
        </p:nvSpPr>
        <p:spPr>
          <a:xfrm>
            <a:off x="838200" y="1825625"/>
            <a:ext cx="5181600" cy="4351338"/>
          </a:xfrm>
        </p:spPr>
        <p:txBody>
          <a:bodyPr/>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sk-SK"/>
          </a:p>
        </p:txBody>
      </p:sp>
      <p:sp>
        <p:nvSpPr>
          <p:cNvPr id="4" name="Zástupný symbol obsahu 3"/>
          <p:cNvSpPr>
            <a:spLocks noGrp="1"/>
          </p:cNvSpPr>
          <p:nvPr>
            <p:ph sz="half" idx="2"/>
          </p:nvPr>
        </p:nvSpPr>
        <p:spPr>
          <a:xfrm>
            <a:off x="6172200" y="1825625"/>
            <a:ext cx="5181600" cy="4351338"/>
          </a:xfrm>
        </p:spPr>
        <p:txBody>
          <a:bodyPr/>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sk-SK"/>
          </a:p>
        </p:txBody>
      </p:sp>
      <p:sp>
        <p:nvSpPr>
          <p:cNvPr id="5" name="Zástupný symbol dátumu 4"/>
          <p:cNvSpPr>
            <a:spLocks noGrp="1"/>
          </p:cNvSpPr>
          <p:nvPr>
            <p:ph type="dt" sz="half" idx="10"/>
          </p:nvPr>
        </p:nvSpPr>
        <p:spPr/>
        <p:txBody>
          <a:bodyPr/>
          <a:lstStyle/>
          <a:p>
            <a:fld id="{CDC20463-D90D-4315-9A26-408AD82C1EEA}" type="datetime1">
              <a:rPr lang="sk-SK" smtClean="0"/>
              <a:pPr/>
              <a:t>29. 10. 2020</a:t>
            </a:fld>
            <a:endParaRPr lang="sk-SK"/>
          </a:p>
        </p:txBody>
      </p:sp>
      <p:sp>
        <p:nvSpPr>
          <p:cNvPr id="6" name="Zástupný symbol päty 5"/>
          <p:cNvSpPr>
            <a:spLocks noGrp="1"/>
          </p:cNvSpPr>
          <p:nvPr>
            <p:ph type="ftr" sz="quarter" idx="11"/>
          </p:nvPr>
        </p:nvSpPr>
        <p:spPr/>
        <p:txBody>
          <a:bodyPr/>
          <a:lstStyle/>
          <a:p>
            <a:endParaRPr lang="sk-SK"/>
          </a:p>
        </p:txBody>
      </p:sp>
      <p:sp>
        <p:nvSpPr>
          <p:cNvPr id="7" name="Zástupný symbol čísla snímky 6"/>
          <p:cNvSpPr>
            <a:spLocks noGrp="1"/>
          </p:cNvSpPr>
          <p:nvPr>
            <p:ph type="sldNum" sz="quarter" idx="12"/>
          </p:nvPr>
        </p:nvSpPr>
        <p:spPr/>
        <p:txBody>
          <a:bodyPr/>
          <a:lstStyle/>
          <a:p>
            <a:fld id="{9D8DAFC1-40C0-429F-A8B9-3CEF2DB091B5}" type="slidenum">
              <a:rPr lang="sk-SK" smtClean="0"/>
              <a:pPr/>
              <a:t>‹#›</a:t>
            </a:fld>
            <a:endParaRPr lang="sk-SK"/>
          </a:p>
        </p:txBody>
      </p:sp>
    </p:spTree>
    <p:extLst>
      <p:ext uri="{BB962C8B-B14F-4D97-AF65-F5344CB8AC3E}">
        <p14:creationId xmlns:p14="http://schemas.microsoft.com/office/powerpoint/2010/main" val="133455351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anie">
    <p:spTree>
      <p:nvGrpSpPr>
        <p:cNvPr id="1" name=""/>
        <p:cNvGrpSpPr/>
        <p:nvPr/>
      </p:nvGrpSpPr>
      <p:grpSpPr>
        <a:xfrm>
          <a:off x="0" y="0"/>
          <a:ext cx="0" cy="0"/>
          <a:chOff x="0" y="0"/>
          <a:chExt cx="0" cy="0"/>
        </a:xfrm>
      </p:grpSpPr>
      <p:sp>
        <p:nvSpPr>
          <p:cNvPr id="2" name="Nadpis 1"/>
          <p:cNvSpPr>
            <a:spLocks noGrp="1"/>
          </p:cNvSpPr>
          <p:nvPr>
            <p:ph type="title"/>
          </p:nvPr>
        </p:nvSpPr>
        <p:spPr>
          <a:xfrm>
            <a:off x="839788" y="365125"/>
            <a:ext cx="10515600" cy="1325563"/>
          </a:xfrm>
        </p:spPr>
        <p:txBody>
          <a:bodyPr/>
          <a:lstStyle/>
          <a:p>
            <a:r>
              <a:rPr lang="sk-SK" smtClean="0"/>
              <a:t>Upravte štýly predlohy textu</a:t>
            </a:r>
            <a:endParaRPr lang="sk-SK"/>
          </a:p>
        </p:txBody>
      </p:sp>
      <p:sp>
        <p:nvSpPr>
          <p:cNvPr id="3" name="Zástupný symbol text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k-SK" smtClean="0"/>
              <a:t>Upravte štýl predlohy textu.</a:t>
            </a:r>
          </a:p>
        </p:txBody>
      </p:sp>
      <p:sp>
        <p:nvSpPr>
          <p:cNvPr id="4" name="Zástupný symbol obsahu 3"/>
          <p:cNvSpPr>
            <a:spLocks noGrp="1"/>
          </p:cNvSpPr>
          <p:nvPr>
            <p:ph sz="half" idx="2"/>
          </p:nvPr>
        </p:nvSpPr>
        <p:spPr>
          <a:xfrm>
            <a:off x="839788" y="2505075"/>
            <a:ext cx="5157787" cy="3684588"/>
          </a:xfrm>
        </p:spPr>
        <p:txBody>
          <a:bodyPr/>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sk-SK"/>
          </a:p>
        </p:txBody>
      </p:sp>
      <p:sp>
        <p:nvSpPr>
          <p:cNvPr id="5" name="Zástupný symbol text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k-SK" smtClean="0"/>
              <a:t>Upravte štýl predlohy textu.</a:t>
            </a:r>
          </a:p>
        </p:txBody>
      </p:sp>
      <p:sp>
        <p:nvSpPr>
          <p:cNvPr id="6" name="Zástupný symbol obsahu 5"/>
          <p:cNvSpPr>
            <a:spLocks noGrp="1"/>
          </p:cNvSpPr>
          <p:nvPr>
            <p:ph sz="quarter" idx="4"/>
          </p:nvPr>
        </p:nvSpPr>
        <p:spPr>
          <a:xfrm>
            <a:off x="6172200" y="2505075"/>
            <a:ext cx="5183188" cy="3684588"/>
          </a:xfrm>
        </p:spPr>
        <p:txBody>
          <a:bodyPr/>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sk-SK"/>
          </a:p>
        </p:txBody>
      </p:sp>
      <p:sp>
        <p:nvSpPr>
          <p:cNvPr id="7" name="Zástupný symbol dátumu 6"/>
          <p:cNvSpPr>
            <a:spLocks noGrp="1"/>
          </p:cNvSpPr>
          <p:nvPr>
            <p:ph type="dt" sz="half" idx="10"/>
          </p:nvPr>
        </p:nvSpPr>
        <p:spPr/>
        <p:txBody>
          <a:bodyPr/>
          <a:lstStyle/>
          <a:p>
            <a:fld id="{D2D85FD1-5EB5-4F43-A968-9E75A9B46CF7}" type="datetime1">
              <a:rPr lang="sk-SK" smtClean="0"/>
              <a:pPr/>
              <a:t>29. 10. 2020</a:t>
            </a:fld>
            <a:endParaRPr lang="sk-SK"/>
          </a:p>
        </p:txBody>
      </p:sp>
      <p:sp>
        <p:nvSpPr>
          <p:cNvPr id="8" name="Zástupný symbol päty 7"/>
          <p:cNvSpPr>
            <a:spLocks noGrp="1"/>
          </p:cNvSpPr>
          <p:nvPr>
            <p:ph type="ftr" sz="quarter" idx="11"/>
          </p:nvPr>
        </p:nvSpPr>
        <p:spPr/>
        <p:txBody>
          <a:bodyPr/>
          <a:lstStyle/>
          <a:p>
            <a:endParaRPr lang="sk-SK"/>
          </a:p>
        </p:txBody>
      </p:sp>
      <p:sp>
        <p:nvSpPr>
          <p:cNvPr id="9" name="Zástupný symbol čísla snímky 8"/>
          <p:cNvSpPr>
            <a:spLocks noGrp="1"/>
          </p:cNvSpPr>
          <p:nvPr>
            <p:ph type="sldNum" sz="quarter" idx="12"/>
          </p:nvPr>
        </p:nvSpPr>
        <p:spPr/>
        <p:txBody>
          <a:bodyPr/>
          <a:lstStyle/>
          <a:p>
            <a:fld id="{9D8DAFC1-40C0-429F-A8B9-3CEF2DB091B5}" type="slidenum">
              <a:rPr lang="sk-SK" smtClean="0"/>
              <a:pPr/>
              <a:t>‹#›</a:t>
            </a:fld>
            <a:endParaRPr lang="sk-SK"/>
          </a:p>
        </p:txBody>
      </p:sp>
    </p:spTree>
    <p:extLst>
      <p:ext uri="{BB962C8B-B14F-4D97-AF65-F5344CB8AC3E}">
        <p14:creationId xmlns:p14="http://schemas.microsoft.com/office/powerpoint/2010/main" val="29655587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Len nadpis">
    <p:spTree>
      <p:nvGrpSpPr>
        <p:cNvPr id="1" name=""/>
        <p:cNvGrpSpPr/>
        <p:nvPr/>
      </p:nvGrpSpPr>
      <p:grpSpPr>
        <a:xfrm>
          <a:off x="0" y="0"/>
          <a:ext cx="0" cy="0"/>
          <a:chOff x="0" y="0"/>
          <a:chExt cx="0" cy="0"/>
        </a:xfrm>
      </p:grpSpPr>
      <p:sp>
        <p:nvSpPr>
          <p:cNvPr id="2" name="Nadpis 1"/>
          <p:cNvSpPr>
            <a:spLocks noGrp="1"/>
          </p:cNvSpPr>
          <p:nvPr>
            <p:ph type="title"/>
          </p:nvPr>
        </p:nvSpPr>
        <p:spPr>
          <a:xfrm>
            <a:off x="4394200" y="342901"/>
            <a:ext cx="7429500" cy="6096000"/>
          </a:xfrm>
        </p:spPr>
        <p:txBody>
          <a:bodyPr/>
          <a:lstStyle>
            <a:lvl1pPr>
              <a:defRPr>
                <a:solidFill>
                  <a:schemeClr val="accent3">
                    <a:lumMod val="50000"/>
                  </a:schemeClr>
                </a:solidFill>
              </a:defRPr>
            </a:lvl1pPr>
          </a:lstStyle>
          <a:p>
            <a:r>
              <a:rPr lang="sk-SK" smtClean="0"/>
              <a:t>Upravte štýly predlohy textu</a:t>
            </a:r>
            <a:endParaRPr lang="sk-SK" dirty="0"/>
          </a:p>
        </p:txBody>
      </p:sp>
    </p:spTree>
    <p:extLst>
      <p:ext uri="{BB962C8B-B14F-4D97-AF65-F5344CB8AC3E}">
        <p14:creationId xmlns:p14="http://schemas.microsoft.com/office/powerpoint/2010/main" val="348838377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a">
    <p:spTree>
      <p:nvGrpSpPr>
        <p:cNvPr id="1" name=""/>
        <p:cNvGrpSpPr/>
        <p:nvPr/>
      </p:nvGrpSpPr>
      <p:grpSpPr>
        <a:xfrm>
          <a:off x="0" y="0"/>
          <a:ext cx="0" cy="0"/>
          <a:chOff x="0" y="0"/>
          <a:chExt cx="0" cy="0"/>
        </a:xfrm>
      </p:grpSpPr>
      <p:sp>
        <p:nvSpPr>
          <p:cNvPr id="2" name="Zástupný symbol dátumu 1"/>
          <p:cNvSpPr>
            <a:spLocks noGrp="1"/>
          </p:cNvSpPr>
          <p:nvPr>
            <p:ph type="dt" sz="half" idx="10"/>
          </p:nvPr>
        </p:nvSpPr>
        <p:spPr/>
        <p:txBody>
          <a:bodyPr/>
          <a:lstStyle/>
          <a:p>
            <a:fld id="{EB9E44CE-A457-4DF2-9709-81EFC1A6DD71}" type="datetime1">
              <a:rPr lang="sk-SK" smtClean="0"/>
              <a:pPr/>
              <a:t>29. 10. 2020</a:t>
            </a:fld>
            <a:endParaRPr lang="sk-SK"/>
          </a:p>
        </p:txBody>
      </p:sp>
      <p:sp>
        <p:nvSpPr>
          <p:cNvPr id="3" name="Zástupný symbol päty 2"/>
          <p:cNvSpPr>
            <a:spLocks noGrp="1"/>
          </p:cNvSpPr>
          <p:nvPr>
            <p:ph type="ftr" sz="quarter" idx="11"/>
          </p:nvPr>
        </p:nvSpPr>
        <p:spPr/>
        <p:txBody>
          <a:bodyPr/>
          <a:lstStyle/>
          <a:p>
            <a:endParaRPr lang="sk-SK"/>
          </a:p>
        </p:txBody>
      </p:sp>
      <p:sp>
        <p:nvSpPr>
          <p:cNvPr id="4" name="Zástupný symbol čísla snímky 3"/>
          <p:cNvSpPr>
            <a:spLocks noGrp="1"/>
          </p:cNvSpPr>
          <p:nvPr>
            <p:ph type="sldNum" sz="quarter" idx="12"/>
          </p:nvPr>
        </p:nvSpPr>
        <p:spPr/>
        <p:txBody>
          <a:bodyPr/>
          <a:lstStyle/>
          <a:p>
            <a:fld id="{9D8DAFC1-40C0-429F-A8B9-3CEF2DB091B5}" type="slidenum">
              <a:rPr lang="sk-SK" smtClean="0"/>
              <a:pPr/>
              <a:t>‹#›</a:t>
            </a:fld>
            <a:endParaRPr lang="sk-SK"/>
          </a:p>
        </p:txBody>
      </p:sp>
    </p:spTree>
    <p:extLst>
      <p:ext uri="{BB962C8B-B14F-4D97-AF65-F5344CB8AC3E}">
        <p14:creationId xmlns:p14="http://schemas.microsoft.com/office/powerpoint/2010/main" val="315483313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popiso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sk-SK" smtClean="0"/>
              <a:t>Upravte štýly predlohy textu</a:t>
            </a:r>
            <a:endParaRPr lang="sk-SK"/>
          </a:p>
        </p:txBody>
      </p:sp>
      <p:sp>
        <p:nvSpPr>
          <p:cNvPr id="3" name="Zástupný symbol obsah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sk-SK"/>
          </a:p>
        </p:txBody>
      </p:sp>
      <p:sp>
        <p:nvSpPr>
          <p:cNvPr id="4" name="Zástupný symbol text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k-SK" smtClean="0"/>
              <a:t>Upravte štýl predlohy textu.</a:t>
            </a:r>
          </a:p>
        </p:txBody>
      </p:sp>
      <p:sp>
        <p:nvSpPr>
          <p:cNvPr id="5" name="Zástupný symbol dátumu 4"/>
          <p:cNvSpPr>
            <a:spLocks noGrp="1"/>
          </p:cNvSpPr>
          <p:nvPr>
            <p:ph type="dt" sz="half" idx="10"/>
          </p:nvPr>
        </p:nvSpPr>
        <p:spPr/>
        <p:txBody>
          <a:bodyPr/>
          <a:lstStyle/>
          <a:p>
            <a:fld id="{34C3E922-8FF4-424A-82E2-7E2C87EB11F5}" type="datetime1">
              <a:rPr lang="sk-SK" smtClean="0"/>
              <a:pPr/>
              <a:t>29. 10. 2020</a:t>
            </a:fld>
            <a:endParaRPr lang="sk-SK"/>
          </a:p>
        </p:txBody>
      </p:sp>
      <p:sp>
        <p:nvSpPr>
          <p:cNvPr id="6" name="Zástupný symbol päty 5"/>
          <p:cNvSpPr>
            <a:spLocks noGrp="1"/>
          </p:cNvSpPr>
          <p:nvPr>
            <p:ph type="ftr" sz="quarter" idx="11"/>
          </p:nvPr>
        </p:nvSpPr>
        <p:spPr/>
        <p:txBody>
          <a:bodyPr/>
          <a:lstStyle/>
          <a:p>
            <a:endParaRPr lang="sk-SK"/>
          </a:p>
        </p:txBody>
      </p:sp>
      <p:sp>
        <p:nvSpPr>
          <p:cNvPr id="7" name="Zástupný symbol čísla snímky 6"/>
          <p:cNvSpPr>
            <a:spLocks noGrp="1"/>
          </p:cNvSpPr>
          <p:nvPr>
            <p:ph type="sldNum" sz="quarter" idx="12"/>
          </p:nvPr>
        </p:nvSpPr>
        <p:spPr/>
        <p:txBody>
          <a:bodyPr/>
          <a:lstStyle/>
          <a:p>
            <a:fld id="{9D8DAFC1-40C0-429F-A8B9-3CEF2DB091B5}" type="slidenum">
              <a:rPr lang="sk-SK" smtClean="0"/>
              <a:pPr/>
              <a:t>‹#›</a:t>
            </a:fld>
            <a:endParaRPr lang="sk-SK"/>
          </a:p>
        </p:txBody>
      </p:sp>
    </p:spTree>
    <p:extLst>
      <p:ext uri="{BB962C8B-B14F-4D97-AF65-F5344CB8AC3E}">
        <p14:creationId xmlns:p14="http://schemas.microsoft.com/office/powerpoint/2010/main" val="37053392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ok s popiso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sk-SK" smtClean="0"/>
              <a:t>Upravte štýly predlohy textu</a:t>
            </a:r>
            <a:endParaRPr lang="sk-SK"/>
          </a:p>
        </p:txBody>
      </p:sp>
      <p:sp>
        <p:nvSpPr>
          <p:cNvPr id="3" name="Zástupný symbol obrázka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sk-SK" smtClean="0"/>
              <a:t>Ak chcete pridať obrázok, kliknite na ikonu</a:t>
            </a:r>
            <a:endParaRPr lang="sk-SK"/>
          </a:p>
        </p:txBody>
      </p:sp>
      <p:sp>
        <p:nvSpPr>
          <p:cNvPr id="4" name="Zástupný symbol text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k-SK" smtClean="0"/>
              <a:t>Upravte štýl predlohy textu.</a:t>
            </a:r>
          </a:p>
        </p:txBody>
      </p:sp>
      <p:sp>
        <p:nvSpPr>
          <p:cNvPr id="5" name="Zástupný symbol dátumu 4"/>
          <p:cNvSpPr>
            <a:spLocks noGrp="1"/>
          </p:cNvSpPr>
          <p:nvPr>
            <p:ph type="dt" sz="half" idx="10"/>
          </p:nvPr>
        </p:nvSpPr>
        <p:spPr/>
        <p:txBody>
          <a:bodyPr/>
          <a:lstStyle/>
          <a:p>
            <a:fld id="{99916C22-141F-49F9-B830-AEFD3E270445}" type="datetime1">
              <a:rPr lang="sk-SK" smtClean="0"/>
              <a:pPr/>
              <a:t>29. 10. 2020</a:t>
            </a:fld>
            <a:endParaRPr lang="sk-SK"/>
          </a:p>
        </p:txBody>
      </p:sp>
      <p:sp>
        <p:nvSpPr>
          <p:cNvPr id="6" name="Zástupný symbol päty 5"/>
          <p:cNvSpPr>
            <a:spLocks noGrp="1"/>
          </p:cNvSpPr>
          <p:nvPr>
            <p:ph type="ftr" sz="quarter" idx="11"/>
          </p:nvPr>
        </p:nvSpPr>
        <p:spPr/>
        <p:txBody>
          <a:bodyPr/>
          <a:lstStyle/>
          <a:p>
            <a:endParaRPr lang="sk-SK"/>
          </a:p>
        </p:txBody>
      </p:sp>
      <p:sp>
        <p:nvSpPr>
          <p:cNvPr id="7" name="Zástupný symbol čísla snímky 6"/>
          <p:cNvSpPr>
            <a:spLocks noGrp="1"/>
          </p:cNvSpPr>
          <p:nvPr>
            <p:ph type="sldNum" sz="quarter" idx="12"/>
          </p:nvPr>
        </p:nvSpPr>
        <p:spPr/>
        <p:txBody>
          <a:bodyPr/>
          <a:lstStyle/>
          <a:p>
            <a:fld id="{9D8DAFC1-40C0-429F-A8B9-3CEF2DB091B5}" type="slidenum">
              <a:rPr lang="sk-SK" smtClean="0"/>
              <a:pPr/>
              <a:t>‹#›</a:t>
            </a:fld>
            <a:endParaRPr lang="sk-SK"/>
          </a:p>
        </p:txBody>
      </p:sp>
    </p:spTree>
    <p:extLst>
      <p:ext uri="{BB962C8B-B14F-4D97-AF65-F5344CB8AC3E}">
        <p14:creationId xmlns:p14="http://schemas.microsoft.com/office/powerpoint/2010/main" val="33441827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em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Zástupný symbol nadpi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sk-SK" smtClean="0"/>
              <a:t>Upravte štýly predlohy textu</a:t>
            </a:r>
            <a:endParaRPr lang="sk-SK"/>
          </a:p>
        </p:txBody>
      </p:sp>
      <p:sp>
        <p:nvSpPr>
          <p:cNvPr id="3" name="Zástupný symbol text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sk-SK"/>
          </a:p>
        </p:txBody>
      </p:sp>
      <p:sp>
        <p:nvSpPr>
          <p:cNvPr id="4" name="Zástupný symbol dátumu 3"/>
          <p:cNvSpPr>
            <a:spLocks noGrp="1"/>
          </p:cNvSpPr>
          <p:nvPr>
            <p:ph type="dt" sz="half" idx="2"/>
          </p:nvPr>
        </p:nvSpPr>
        <p:spPr>
          <a:xfrm>
            <a:off x="64863" y="6452394"/>
            <a:ext cx="1440000" cy="360000"/>
          </a:xfrm>
          <a:prstGeom prst="rect">
            <a:avLst/>
          </a:prstGeom>
        </p:spPr>
        <p:txBody>
          <a:bodyPr vert="horz" lIns="91440" tIns="45720" rIns="91440" bIns="45720" rtlCol="0" anchor="ctr"/>
          <a:lstStyle>
            <a:lvl1pPr algn="l">
              <a:defRPr sz="1800">
                <a:solidFill>
                  <a:schemeClr val="tx1">
                    <a:tint val="75000"/>
                  </a:schemeClr>
                </a:solidFill>
              </a:defRPr>
            </a:lvl1pPr>
          </a:lstStyle>
          <a:p>
            <a:fld id="{1A96FD3E-9F24-42CD-80C3-2FEB935CF399}" type="datetime1">
              <a:rPr lang="sk-SK" smtClean="0"/>
              <a:pPr/>
              <a:t>29. 10. 2020</a:t>
            </a:fld>
            <a:endParaRPr lang="sk-SK"/>
          </a:p>
        </p:txBody>
      </p:sp>
      <p:sp>
        <p:nvSpPr>
          <p:cNvPr id="5" name="Zástupný symbol päty 4"/>
          <p:cNvSpPr>
            <a:spLocks noGrp="1"/>
          </p:cNvSpPr>
          <p:nvPr>
            <p:ph type="ftr" sz="quarter" idx="3"/>
          </p:nvPr>
        </p:nvSpPr>
        <p:spPr>
          <a:xfrm>
            <a:off x="1776000" y="6452394"/>
            <a:ext cx="8640000" cy="360000"/>
          </a:xfrm>
          <a:prstGeom prst="rect">
            <a:avLst/>
          </a:prstGeom>
        </p:spPr>
        <p:txBody>
          <a:bodyPr vert="horz" lIns="91440" tIns="45720" rIns="91440" bIns="45720" rtlCol="0" anchor="ctr"/>
          <a:lstStyle>
            <a:lvl1pPr algn="ctr">
              <a:defRPr sz="1800">
                <a:solidFill>
                  <a:schemeClr val="tx1">
                    <a:tint val="75000"/>
                  </a:schemeClr>
                </a:solidFill>
              </a:defRPr>
            </a:lvl1pPr>
          </a:lstStyle>
          <a:p>
            <a:endParaRPr lang="sk-SK"/>
          </a:p>
        </p:txBody>
      </p:sp>
      <p:sp>
        <p:nvSpPr>
          <p:cNvPr id="6" name="Zástupný symbol čísla snímky 5"/>
          <p:cNvSpPr>
            <a:spLocks noGrp="1"/>
          </p:cNvSpPr>
          <p:nvPr>
            <p:ph type="sldNum" sz="quarter" idx="4"/>
          </p:nvPr>
        </p:nvSpPr>
        <p:spPr>
          <a:xfrm>
            <a:off x="64863" y="198108"/>
            <a:ext cx="720000" cy="360000"/>
          </a:xfrm>
          <a:prstGeom prst="rect">
            <a:avLst/>
          </a:prstGeom>
        </p:spPr>
        <p:txBody>
          <a:bodyPr vert="horz" lIns="91440" tIns="45720" rIns="91440" bIns="45720" rtlCol="0" anchor="ctr"/>
          <a:lstStyle>
            <a:lvl1pPr algn="r">
              <a:defRPr sz="1800">
                <a:solidFill>
                  <a:schemeClr val="tx1">
                    <a:tint val="75000"/>
                  </a:schemeClr>
                </a:solidFill>
              </a:defRPr>
            </a:lvl1pPr>
          </a:lstStyle>
          <a:p>
            <a:fld id="{9D8DAFC1-40C0-429F-A8B9-3CEF2DB091B5}" type="slidenum">
              <a:rPr lang="sk-SK" smtClean="0"/>
              <a:pPr/>
              <a:t>‹#›</a:t>
            </a:fld>
            <a:endParaRPr lang="sk-SK"/>
          </a:p>
        </p:txBody>
      </p:sp>
      <p:cxnSp>
        <p:nvCxnSpPr>
          <p:cNvPr id="7" name="Rovná spojnica 6"/>
          <p:cNvCxnSpPr/>
          <p:nvPr/>
        </p:nvCxnSpPr>
        <p:spPr>
          <a:xfrm>
            <a:off x="822963" y="-1"/>
            <a:ext cx="0" cy="252000"/>
          </a:xfrm>
          <a:prstGeom prst="line">
            <a:avLst/>
          </a:prstGeom>
          <a:ln w="28575">
            <a:solidFill>
              <a:srgbClr val="DDDDDD"/>
            </a:solidFill>
          </a:ln>
        </p:spPr>
        <p:style>
          <a:lnRef idx="1">
            <a:schemeClr val="accent3"/>
          </a:lnRef>
          <a:fillRef idx="0">
            <a:schemeClr val="accent3"/>
          </a:fillRef>
          <a:effectRef idx="0">
            <a:schemeClr val="accent3"/>
          </a:effectRef>
          <a:fontRef idx="minor">
            <a:schemeClr val="tx1"/>
          </a:fontRef>
        </p:style>
      </p:cxnSp>
      <p:cxnSp>
        <p:nvCxnSpPr>
          <p:cNvPr id="8" name="Rovná spojnica 7"/>
          <p:cNvCxnSpPr/>
          <p:nvPr/>
        </p:nvCxnSpPr>
        <p:spPr>
          <a:xfrm>
            <a:off x="822963" y="251999"/>
            <a:ext cx="0" cy="252000"/>
          </a:xfrm>
          <a:prstGeom prst="line">
            <a:avLst/>
          </a:prstGeom>
          <a:ln w="28575">
            <a:solidFill>
              <a:srgbClr val="1C37A8"/>
            </a:solidFill>
          </a:ln>
        </p:spPr>
        <p:style>
          <a:lnRef idx="1">
            <a:schemeClr val="accent3"/>
          </a:lnRef>
          <a:fillRef idx="0">
            <a:schemeClr val="accent3"/>
          </a:fillRef>
          <a:effectRef idx="0">
            <a:schemeClr val="accent3"/>
          </a:effectRef>
          <a:fontRef idx="minor">
            <a:schemeClr val="tx1"/>
          </a:fontRef>
        </p:style>
      </p:cxnSp>
      <p:cxnSp>
        <p:nvCxnSpPr>
          <p:cNvPr id="9" name="Rovná spojnica 8"/>
          <p:cNvCxnSpPr/>
          <p:nvPr/>
        </p:nvCxnSpPr>
        <p:spPr>
          <a:xfrm>
            <a:off x="822963" y="503999"/>
            <a:ext cx="0" cy="252000"/>
          </a:xfrm>
          <a:prstGeom prst="line">
            <a:avLst/>
          </a:prstGeom>
          <a:ln w="28575">
            <a:solidFill>
              <a:srgbClr val="FF0000"/>
            </a:solidFill>
          </a:ln>
        </p:spPr>
        <p:style>
          <a:lnRef idx="1">
            <a:schemeClr val="accent3"/>
          </a:lnRef>
          <a:fillRef idx="0">
            <a:schemeClr val="accent3"/>
          </a:fillRef>
          <a:effectRef idx="0">
            <a:schemeClr val="accent3"/>
          </a:effectRef>
          <a:fontRef idx="minor">
            <a:schemeClr val="tx1"/>
          </a:fontRef>
        </p:style>
      </p:cxnSp>
      <p:pic>
        <p:nvPicPr>
          <p:cNvPr id="10" name="Obrázok 9"/>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10491245" y="6340902"/>
            <a:ext cx="1579312" cy="370269"/>
          </a:xfrm>
          <a:prstGeom prst="rect">
            <a:avLst/>
          </a:prstGeom>
        </p:spPr>
      </p:pic>
      <p:cxnSp>
        <p:nvCxnSpPr>
          <p:cNvPr id="11" name="Rovná spojnica 10"/>
          <p:cNvCxnSpPr/>
          <p:nvPr/>
        </p:nvCxnSpPr>
        <p:spPr>
          <a:xfrm>
            <a:off x="0" y="6454777"/>
            <a:ext cx="10404000" cy="0"/>
          </a:xfrm>
          <a:prstGeom prst="line">
            <a:avLst/>
          </a:prstGeom>
          <a:ln w="12700">
            <a:solidFill>
              <a:srgbClr val="E8E8E8"/>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2826002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hf hdr="0" ft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k-S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1.xml"/><Relationship Id="rId1" Type="http://schemas.openxmlformats.org/officeDocument/2006/relationships/slideLayout" Target="../slideLayouts/slideLayout6.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comments" Target="../comments/comment1.xm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eur-lex.europa.eu/legal-content/SK/TXT/?uri=CELEX:22016A1019(01)"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Slovenska"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comments" Target="../comments/comment2.xm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369262" y="465512"/>
            <a:ext cx="7429500" cy="4828383"/>
          </a:xfrm>
        </p:spPr>
        <p:txBody>
          <a:bodyPr>
            <a:normAutofit/>
          </a:bodyPr>
          <a:lstStyle/>
          <a:p>
            <a:pPr algn="ctr"/>
            <a:r>
              <a:rPr lang="sk-SK" sz="3700" dirty="0" smtClean="0"/>
              <a:t/>
            </a:r>
            <a:br>
              <a:rPr lang="sk-SK" sz="3700" dirty="0" smtClean="0"/>
            </a:br>
            <a:r>
              <a:rPr lang="sk-SK" sz="3600" dirty="0" smtClean="0"/>
              <a:t/>
            </a:r>
            <a:br>
              <a:rPr lang="sk-SK" sz="3600" dirty="0" smtClean="0"/>
            </a:br>
            <a:r>
              <a:rPr lang="sk-SK" sz="3600" dirty="0" smtClean="0"/>
              <a:t> </a:t>
            </a:r>
            <a:r>
              <a:rPr lang="sk-SK" sz="3600" dirty="0" smtClean="0"/>
              <a:t>XI. Fórum </a:t>
            </a:r>
            <a:r>
              <a:rPr lang="sk-SK" sz="3600" dirty="0" smtClean="0"/>
              <a:t> </a:t>
            </a:r>
            <a:r>
              <a:rPr lang="sk-SK" sz="3600" dirty="0" smtClean="0"/>
              <a:t>Vidieckeho </a:t>
            </a:r>
            <a:r>
              <a:rPr lang="sk-SK" sz="3600" dirty="0" smtClean="0"/>
              <a:t>Parlamentu</a:t>
            </a:r>
            <a:br>
              <a:rPr lang="sk-SK" sz="3600" dirty="0" smtClean="0"/>
            </a:br>
            <a:r>
              <a:rPr lang="sk-SK" sz="3600" dirty="0" smtClean="0"/>
              <a:t> na Slovensku </a:t>
            </a:r>
            <a:r>
              <a:rPr lang="sk-SK" sz="2800" dirty="0">
                <a:solidFill>
                  <a:schemeClr val="accent1"/>
                </a:solidFill>
              </a:rPr>
              <a:t/>
            </a:r>
            <a:br>
              <a:rPr lang="sk-SK" sz="2800" dirty="0">
                <a:solidFill>
                  <a:schemeClr val="accent1"/>
                </a:solidFill>
              </a:rPr>
            </a:br>
            <a:r>
              <a:rPr lang="sk-SK" sz="3200" dirty="0" smtClean="0">
                <a:solidFill>
                  <a:schemeClr val="accent1"/>
                </a:solidFill>
              </a:rPr>
              <a:t/>
            </a:r>
            <a:br>
              <a:rPr lang="sk-SK" sz="3200" dirty="0" smtClean="0">
                <a:solidFill>
                  <a:schemeClr val="accent1"/>
                </a:solidFill>
              </a:rPr>
            </a:br>
            <a:r>
              <a:rPr lang="sk-SK" sz="2000" dirty="0" smtClean="0">
                <a:solidFill>
                  <a:srgbClr val="002060"/>
                </a:solidFill>
              </a:rPr>
              <a:t>Lenka </a:t>
            </a:r>
            <a:r>
              <a:rPr lang="sk-SK" sz="2000" dirty="0" err="1" smtClean="0">
                <a:solidFill>
                  <a:srgbClr val="002060"/>
                </a:solidFill>
              </a:rPr>
              <a:t>Chocholová</a:t>
            </a:r>
            <a:r>
              <a:rPr lang="sk-SK" sz="2000" dirty="0">
                <a:solidFill>
                  <a:srgbClr val="002060"/>
                </a:solidFill>
              </a:rPr>
              <a:t/>
            </a:r>
            <a:br>
              <a:rPr lang="sk-SK" sz="2000" dirty="0">
                <a:solidFill>
                  <a:srgbClr val="002060"/>
                </a:solidFill>
              </a:rPr>
            </a:br>
            <a:r>
              <a:rPr lang="sk-SK" sz="2000" dirty="0" smtClean="0">
                <a:solidFill>
                  <a:srgbClr val="002060"/>
                </a:solidFill>
              </a:rPr>
              <a:t>Odbor </a:t>
            </a:r>
            <a:r>
              <a:rPr lang="sk-SK" sz="2000" dirty="0">
                <a:solidFill>
                  <a:srgbClr val="002060"/>
                </a:solidFill>
              </a:rPr>
              <a:t>politiky zmeny klímy</a:t>
            </a:r>
            <a:br>
              <a:rPr lang="sk-SK" sz="2000" dirty="0">
                <a:solidFill>
                  <a:srgbClr val="002060"/>
                </a:solidFill>
              </a:rPr>
            </a:br>
            <a:r>
              <a:rPr lang="sk-SK" sz="2000" dirty="0" smtClean="0">
                <a:solidFill>
                  <a:srgbClr val="002060"/>
                </a:solidFill>
              </a:rPr>
              <a:t/>
            </a:r>
            <a:br>
              <a:rPr lang="sk-SK" sz="2000" dirty="0" smtClean="0">
                <a:solidFill>
                  <a:srgbClr val="002060"/>
                </a:solidFill>
              </a:rPr>
            </a:br>
            <a:r>
              <a:rPr lang="sk-SK" sz="2000" dirty="0" smtClean="0">
                <a:solidFill>
                  <a:srgbClr val="002060"/>
                </a:solidFill>
              </a:rPr>
              <a:t>23. október 2020</a:t>
            </a:r>
            <a:endParaRPr lang="sk-SK" sz="2000" dirty="0">
              <a:solidFill>
                <a:srgbClr val="002060"/>
              </a:solidFill>
            </a:endParaRPr>
          </a:p>
        </p:txBody>
      </p:sp>
      <p:cxnSp>
        <p:nvCxnSpPr>
          <p:cNvPr id="3" name="Rovná spojnica 2"/>
          <p:cNvCxnSpPr/>
          <p:nvPr/>
        </p:nvCxnSpPr>
        <p:spPr>
          <a:xfrm>
            <a:off x="4010526" y="0"/>
            <a:ext cx="0" cy="2880000"/>
          </a:xfrm>
          <a:prstGeom prst="line">
            <a:avLst/>
          </a:prstGeom>
          <a:ln w="28575">
            <a:solidFill>
              <a:srgbClr val="DDDDDD"/>
            </a:solidFill>
          </a:ln>
        </p:spPr>
        <p:style>
          <a:lnRef idx="1">
            <a:schemeClr val="accent3"/>
          </a:lnRef>
          <a:fillRef idx="0">
            <a:schemeClr val="accent3"/>
          </a:fillRef>
          <a:effectRef idx="0">
            <a:schemeClr val="accent3"/>
          </a:effectRef>
          <a:fontRef idx="minor">
            <a:schemeClr val="tx1"/>
          </a:fontRef>
        </p:style>
      </p:cxnSp>
      <p:cxnSp>
        <p:nvCxnSpPr>
          <p:cNvPr id="4" name="Rovná spojnica 3"/>
          <p:cNvCxnSpPr/>
          <p:nvPr/>
        </p:nvCxnSpPr>
        <p:spPr>
          <a:xfrm>
            <a:off x="4010526" y="2880000"/>
            <a:ext cx="0" cy="1152000"/>
          </a:xfrm>
          <a:prstGeom prst="line">
            <a:avLst/>
          </a:prstGeom>
          <a:ln w="28575">
            <a:solidFill>
              <a:srgbClr val="1F3FA5"/>
            </a:solidFill>
          </a:ln>
        </p:spPr>
        <p:style>
          <a:lnRef idx="1">
            <a:schemeClr val="accent3"/>
          </a:lnRef>
          <a:fillRef idx="0">
            <a:schemeClr val="accent3"/>
          </a:fillRef>
          <a:effectRef idx="0">
            <a:schemeClr val="accent3"/>
          </a:effectRef>
          <a:fontRef idx="minor">
            <a:schemeClr val="tx1"/>
          </a:fontRef>
        </p:style>
      </p:cxnSp>
      <p:cxnSp>
        <p:nvCxnSpPr>
          <p:cNvPr id="5" name="Rovná spojnica 4"/>
          <p:cNvCxnSpPr/>
          <p:nvPr/>
        </p:nvCxnSpPr>
        <p:spPr>
          <a:xfrm>
            <a:off x="4010526" y="3978000"/>
            <a:ext cx="0" cy="2880000"/>
          </a:xfrm>
          <a:prstGeom prst="line">
            <a:avLst/>
          </a:prstGeom>
          <a:ln w="28575">
            <a:solidFill>
              <a:srgbClr val="FF0000"/>
            </a:solidFill>
          </a:ln>
        </p:spPr>
        <p:style>
          <a:lnRef idx="1">
            <a:schemeClr val="accent3"/>
          </a:lnRef>
          <a:fillRef idx="0">
            <a:schemeClr val="accent3"/>
          </a:fillRef>
          <a:effectRef idx="0">
            <a:schemeClr val="accent3"/>
          </a:effectRef>
          <a:fontRef idx="minor">
            <a:schemeClr val="tx1"/>
          </a:fontRef>
        </p:style>
      </p:cxnSp>
      <p:pic>
        <p:nvPicPr>
          <p:cNvPr id="6" name="Obrázok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67772" y="2945344"/>
            <a:ext cx="3531128" cy="854043"/>
          </a:xfrm>
          <a:prstGeom prst="rect">
            <a:avLst/>
          </a:prstGeom>
        </p:spPr>
      </p:pic>
      <p:sp>
        <p:nvSpPr>
          <p:cNvPr id="8" name="BlokTextu 7"/>
          <p:cNvSpPr txBox="1"/>
          <p:nvPr/>
        </p:nvSpPr>
        <p:spPr>
          <a:xfrm>
            <a:off x="914400" y="3799387"/>
            <a:ext cx="2984500" cy="307777"/>
          </a:xfrm>
          <a:prstGeom prst="rect">
            <a:avLst/>
          </a:prstGeom>
          <a:noFill/>
        </p:spPr>
        <p:txBody>
          <a:bodyPr wrap="square" rtlCol="0">
            <a:spAutoFit/>
          </a:bodyPr>
          <a:lstStyle/>
          <a:p>
            <a:r>
              <a:rPr lang="sk-SK" sz="1400" dirty="0" smtClean="0">
                <a:solidFill>
                  <a:schemeClr val="accent1">
                    <a:lumMod val="75000"/>
                  </a:schemeClr>
                </a:solidFill>
                <a:latin typeface="+mj-lt"/>
              </a:rPr>
              <a:t> </a:t>
            </a:r>
            <a:r>
              <a:rPr lang="sk-SK" sz="1400" dirty="0" smtClean="0">
                <a:solidFill>
                  <a:srgbClr val="1F3FA5"/>
                </a:solidFill>
                <a:latin typeface="+mj-lt"/>
              </a:rPr>
              <a:t>Sekcia zmeny klímy a ochrany ovzdušia</a:t>
            </a:r>
            <a:endParaRPr lang="en-US" sz="1400" dirty="0">
              <a:solidFill>
                <a:srgbClr val="1F3FA5"/>
              </a:solidFill>
              <a:latin typeface="+mj-lt"/>
            </a:endParaRPr>
          </a:p>
        </p:txBody>
      </p:sp>
      <p:pic>
        <p:nvPicPr>
          <p:cNvPr id="11" name="Obrázok 10"/>
          <p:cNvPicPr>
            <a:picLocks noChangeAspect="1"/>
          </p:cNvPicPr>
          <p:nvPr/>
        </p:nvPicPr>
        <p:blipFill rotWithShape="1">
          <a:blip r:embed="rId4" cstate="print"/>
          <a:srcRect l="-132" t="25830" r="132" b="51505"/>
          <a:stretch/>
        </p:blipFill>
        <p:spPr>
          <a:xfrm>
            <a:off x="3464" y="5293895"/>
            <a:ext cx="12188536" cy="1553873"/>
          </a:xfrm>
          <a:prstGeom prst="rect">
            <a:avLst/>
          </a:prstGeom>
        </p:spPr>
      </p:pic>
    </p:spTree>
    <p:extLst>
      <p:ext uri="{BB962C8B-B14F-4D97-AF65-F5344CB8AC3E}">
        <p14:creationId xmlns:p14="http://schemas.microsoft.com/office/powerpoint/2010/main" val="127348604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ástupný symbol čísla snímky 4"/>
          <p:cNvSpPr>
            <a:spLocks noGrp="1"/>
          </p:cNvSpPr>
          <p:nvPr>
            <p:ph type="sldNum" sz="quarter" idx="12"/>
          </p:nvPr>
        </p:nvSpPr>
        <p:spPr/>
        <p:txBody>
          <a:bodyPr/>
          <a:lstStyle/>
          <a:p>
            <a:fld id="{9D8DAFC1-40C0-429F-A8B9-3CEF2DB091B5}" type="slidenum">
              <a:rPr lang="sk-SK" smtClean="0"/>
              <a:pPr/>
              <a:t>10</a:t>
            </a:fld>
            <a:endParaRPr lang="sk-SK"/>
          </a:p>
        </p:txBody>
      </p:sp>
      <p:pic>
        <p:nvPicPr>
          <p:cNvPr id="6" name="Obrázok 5"/>
          <p:cNvPicPr/>
          <p:nvPr/>
        </p:nvPicPr>
        <p:blipFill>
          <a:blip r:embed="rId3" cstate="print">
            <a:extLst>
              <a:ext uri="{28A0092B-C50C-407E-A947-70E740481C1C}">
                <a14:useLocalDpi xmlns:a14="http://schemas.microsoft.com/office/drawing/2010/main" val="0"/>
              </a:ext>
            </a:extLst>
          </a:blip>
          <a:stretch>
            <a:fillRect/>
          </a:stretch>
        </p:blipFill>
        <p:spPr bwMode="auto">
          <a:xfrm>
            <a:off x="1608851" y="1719777"/>
            <a:ext cx="7949819" cy="4787349"/>
          </a:xfrm>
          <a:prstGeom prst="rect">
            <a:avLst/>
          </a:prstGeom>
          <a:noFill/>
          <a:ln>
            <a:noFill/>
          </a:ln>
        </p:spPr>
      </p:pic>
      <p:sp>
        <p:nvSpPr>
          <p:cNvPr id="3" name="Obdĺžnik 2"/>
          <p:cNvSpPr/>
          <p:nvPr/>
        </p:nvSpPr>
        <p:spPr>
          <a:xfrm>
            <a:off x="856210" y="499919"/>
            <a:ext cx="10945930" cy="1200329"/>
          </a:xfrm>
          <a:prstGeom prst="rect">
            <a:avLst/>
          </a:prstGeom>
        </p:spPr>
        <p:txBody>
          <a:bodyPr wrap="square">
            <a:spAutoFit/>
          </a:bodyPr>
          <a:lstStyle/>
          <a:p>
            <a:r>
              <a:rPr lang="sk-SK" sz="3600" dirty="0" smtClean="0">
                <a:solidFill>
                  <a:srgbClr val="C00000"/>
                </a:solidFill>
                <a:latin typeface="+mj-lt"/>
              </a:rPr>
              <a:t>Prioritné oblasti Národnej adaptačnej stratégie a jej akčného plánu </a:t>
            </a:r>
            <a:endParaRPr lang="sk-SK" sz="3600" dirty="0">
              <a:latin typeface="+mj-lt"/>
            </a:endParaRPr>
          </a:p>
        </p:txBody>
      </p:sp>
      <p:sp>
        <p:nvSpPr>
          <p:cNvPr id="8" name="BlokTextu 7"/>
          <p:cNvSpPr txBox="1"/>
          <p:nvPr/>
        </p:nvSpPr>
        <p:spPr>
          <a:xfrm>
            <a:off x="2565740" y="1897039"/>
            <a:ext cx="2113977" cy="369332"/>
          </a:xfrm>
          <a:prstGeom prst="rect">
            <a:avLst/>
          </a:prstGeom>
          <a:noFill/>
        </p:spPr>
        <p:txBody>
          <a:bodyPr wrap="none" rtlCol="0">
            <a:spAutoFit/>
          </a:bodyPr>
          <a:lstStyle/>
          <a:p>
            <a:r>
              <a:rPr lang="sk-SK" dirty="0" smtClean="0"/>
              <a:t>Vodné hospodárstvo</a:t>
            </a:r>
            <a:endParaRPr lang="cs-CZ" dirty="0"/>
          </a:p>
        </p:txBody>
      </p:sp>
      <p:sp>
        <p:nvSpPr>
          <p:cNvPr id="9" name="BlokTextu 8"/>
          <p:cNvSpPr txBox="1"/>
          <p:nvPr/>
        </p:nvSpPr>
        <p:spPr>
          <a:xfrm>
            <a:off x="8065836" y="2674961"/>
            <a:ext cx="3145926" cy="369332"/>
          </a:xfrm>
          <a:prstGeom prst="rect">
            <a:avLst/>
          </a:prstGeom>
          <a:noFill/>
        </p:spPr>
        <p:txBody>
          <a:bodyPr wrap="none" rtlCol="0">
            <a:spAutoFit/>
          </a:bodyPr>
          <a:lstStyle/>
          <a:p>
            <a:r>
              <a:rPr lang="sk-SK" dirty="0" smtClean="0"/>
              <a:t> Udržateľné poľnohospodárstvo</a:t>
            </a:r>
            <a:endParaRPr lang="cs-CZ" dirty="0"/>
          </a:p>
        </p:txBody>
      </p:sp>
      <p:sp>
        <p:nvSpPr>
          <p:cNvPr id="10" name="BlokTextu 9"/>
          <p:cNvSpPr txBox="1"/>
          <p:nvPr/>
        </p:nvSpPr>
        <p:spPr>
          <a:xfrm>
            <a:off x="6755649" y="1883390"/>
            <a:ext cx="3189976" cy="369332"/>
          </a:xfrm>
          <a:prstGeom prst="rect">
            <a:avLst/>
          </a:prstGeom>
          <a:noFill/>
        </p:spPr>
        <p:txBody>
          <a:bodyPr wrap="none" rtlCol="0">
            <a:spAutoFit/>
          </a:bodyPr>
          <a:lstStyle/>
          <a:p>
            <a:r>
              <a:rPr lang="sk-SK" dirty="0" smtClean="0"/>
              <a:t>Adaptované lesné hospodárstvo</a:t>
            </a:r>
            <a:endParaRPr lang="cs-CZ" dirty="0"/>
          </a:p>
        </p:txBody>
      </p:sp>
      <p:sp>
        <p:nvSpPr>
          <p:cNvPr id="11" name="BlokTextu 10"/>
          <p:cNvSpPr txBox="1"/>
          <p:nvPr/>
        </p:nvSpPr>
        <p:spPr>
          <a:xfrm>
            <a:off x="8864294" y="3507483"/>
            <a:ext cx="3327706" cy="369332"/>
          </a:xfrm>
          <a:prstGeom prst="rect">
            <a:avLst/>
          </a:prstGeom>
          <a:noFill/>
        </p:spPr>
        <p:txBody>
          <a:bodyPr wrap="none" rtlCol="0">
            <a:spAutoFit/>
          </a:bodyPr>
          <a:lstStyle/>
          <a:p>
            <a:r>
              <a:rPr lang="sk-SK" dirty="0" smtClean="0"/>
              <a:t>Prírodné prostredie a biodiverzita</a:t>
            </a:r>
            <a:endParaRPr lang="cs-CZ" dirty="0"/>
          </a:p>
        </p:txBody>
      </p:sp>
      <p:sp>
        <p:nvSpPr>
          <p:cNvPr id="12" name="BlokTextu 11"/>
          <p:cNvSpPr txBox="1"/>
          <p:nvPr/>
        </p:nvSpPr>
        <p:spPr>
          <a:xfrm>
            <a:off x="559505" y="2770496"/>
            <a:ext cx="2649508" cy="369332"/>
          </a:xfrm>
          <a:prstGeom prst="rect">
            <a:avLst/>
          </a:prstGeom>
          <a:noFill/>
        </p:spPr>
        <p:txBody>
          <a:bodyPr wrap="none" rtlCol="0">
            <a:spAutoFit/>
          </a:bodyPr>
          <a:lstStyle/>
          <a:p>
            <a:r>
              <a:rPr lang="sk-SK" dirty="0" smtClean="0"/>
              <a:t>Zdravie a zdravá populácia</a:t>
            </a:r>
            <a:endParaRPr lang="cs-CZ" dirty="0"/>
          </a:p>
        </p:txBody>
      </p:sp>
      <p:sp>
        <p:nvSpPr>
          <p:cNvPr id="13" name="BlokTextu 12"/>
          <p:cNvSpPr txBox="1"/>
          <p:nvPr/>
        </p:nvSpPr>
        <p:spPr>
          <a:xfrm>
            <a:off x="7970302" y="5076965"/>
            <a:ext cx="3057888" cy="369332"/>
          </a:xfrm>
          <a:prstGeom prst="rect">
            <a:avLst/>
          </a:prstGeom>
          <a:noFill/>
        </p:spPr>
        <p:txBody>
          <a:bodyPr wrap="none" rtlCol="0">
            <a:spAutoFit/>
          </a:bodyPr>
          <a:lstStyle/>
          <a:p>
            <a:r>
              <a:rPr lang="sk-SK" dirty="0" smtClean="0"/>
              <a:t>Adaptované sídelné prostredie</a:t>
            </a:r>
            <a:endParaRPr lang="cs-CZ" dirty="0"/>
          </a:p>
        </p:txBody>
      </p:sp>
      <p:sp>
        <p:nvSpPr>
          <p:cNvPr id="14" name="BlokTextu 13"/>
          <p:cNvSpPr txBox="1"/>
          <p:nvPr/>
        </p:nvSpPr>
        <p:spPr>
          <a:xfrm>
            <a:off x="409392" y="5950434"/>
            <a:ext cx="4270528" cy="369332"/>
          </a:xfrm>
          <a:prstGeom prst="rect">
            <a:avLst/>
          </a:prstGeom>
          <a:noFill/>
        </p:spPr>
        <p:txBody>
          <a:bodyPr wrap="none" rtlCol="0">
            <a:spAutoFit/>
          </a:bodyPr>
          <a:lstStyle/>
          <a:p>
            <a:r>
              <a:rPr lang="sk-SK" dirty="0" smtClean="0"/>
              <a:t>Technické, ekonomické a sociálne opatrenia</a:t>
            </a:r>
            <a:endParaRPr lang="cs-CZ" dirty="0"/>
          </a:p>
        </p:txBody>
      </p:sp>
      <p:sp>
        <p:nvSpPr>
          <p:cNvPr id="15" name="BlokTextu 14"/>
          <p:cNvSpPr txBox="1"/>
          <p:nvPr/>
        </p:nvSpPr>
        <p:spPr>
          <a:xfrm>
            <a:off x="81856" y="3616654"/>
            <a:ext cx="2247090" cy="923330"/>
          </a:xfrm>
          <a:prstGeom prst="rect">
            <a:avLst/>
          </a:prstGeom>
          <a:noFill/>
        </p:spPr>
        <p:txBody>
          <a:bodyPr wrap="none" rtlCol="0">
            <a:spAutoFit/>
          </a:bodyPr>
          <a:lstStyle/>
          <a:p>
            <a:r>
              <a:rPr lang="pl-PL" dirty="0" smtClean="0"/>
              <a:t>Energetika, priemysel </a:t>
            </a:r>
          </a:p>
          <a:p>
            <a:r>
              <a:rPr lang="pl-PL" dirty="0" smtClean="0"/>
              <a:t>a niektoré ďalšie</a:t>
            </a:r>
          </a:p>
          <a:p>
            <a:r>
              <a:rPr lang="pl-PL" dirty="0" smtClean="0"/>
              <a:t>oblasti podnikania </a:t>
            </a:r>
            <a:endParaRPr lang="cs-CZ" dirty="0"/>
          </a:p>
        </p:txBody>
      </p:sp>
      <p:sp>
        <p:nvSpPr>
          <p:cNvPr id="16" name="BlokTextu 15"/>
          <p:cNvSpPr txBox="1"/>
          <p:nvPr/>
        </p:nvSpPr>
        <p:spPr>
          <a:xfrm>
            <a:off x="2238209" y="5145213"/>
            <a:ext cx="964559" cy="369332"/>
          </a:xfrm>
          <a:prstGeom prst="rect">
            <a:avLst/>
          </a:prstGeom>
          <a:noFill/>
        </p:spPr>
        <p:txBody>
          <a:bodyPr wrap="none" rtlCol="0">
            <a:spAutoFit/>
          </a:bodyPr>
          <a:lstStyle/>
          <a:p>
            <a:r>
              <a:rPr lang="sk-SK" dirty="0" smtClean="0"/>
              <a:t>Doprava</a:t>
            </a:r>
            <a:endParaRPr lang="cs-CZ" dirty="0"/>
          </a:p>
        </p:txBody>
      </p:sp>
      <p:sp>
        <p:nvSpPr>
          <p:cNvPr id="17" name="BlokTextu 16"/>
          <p:cNvSpPr txBox="1"/>
          <p:nvPr/>
        </p:nvSpPr>
        <p:spPr>
          <a:xfrm>
            <a:off x="6578239" y="5977737"/>
            <a:ext cx="1506631" cy="369332"/>
          </a:xfrm>
          <a:prstGeom prst="rect">
            <a:avLst/>
          </a:prstGeom>
          <a:noFill/>
        </p:spPr>
        <p:txBody>
          <a:bodyPr wrap="none" rtlCol="0">
            <a:spAutoFit/>
          </a:bodyPr>
          <a:lstStyle/>
          <a:p>
            <a:r>
              <a:rPr lang="sk-SK" dirty="0" smtClean="0"/>
              <a:t>Cestovný ruch</a:t>
            </a:r>
          </a:p>
        </p:txBody>
      </p:sp>
    </p:spTree>
    <p:extLst>
      <p:ext uri="{BB962C8B-B14F-4D97-AF65-F5344CB8AC3E}">
        <p14:creationId xmlns:p14="http://schemas.microsoft.com/office/powerpoint/2010/main" val="306446441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ástupný symbol čísla snímky 4"/>
          <p:cNvSpPr>
            <a:spLocks noGrp="1"/>
          </p:cNvSpPr>
          <p:nvPr>
            <p:ph type="sldNum" sz="quarter" idx="12"/>
          </p:nvPr>
        </p:nvSpPr>
        <p:spPr/>
        <p:txBody>
          <a:bodyPr/>
          <a:lstStyle/>
          <a:p>
            <a:fld id="{9D8DAFC1-40C0-429F-A8B9-3CEF2DB091B5}" type="slidenum">
              <a:rPr lang="sk-SK" smtClean="0"/>
              <a:pPr/>
              <a:t>11</a:t>
            </a:fld>
            <a:endParaRPr lang="sk-SK" dirty="0"/>
          </a:p>
        </p:txBody>
      </p:sp>
      <p:pic>
        <p:nvPicPr>
          <p:cNvPr id="6" name="Picture 2" descr="C:\Users\angelika.tamasova\Desktop\Snímka NAS.JPG"/>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l="10971" r="11606"/>
          <a:stretch/>
        </p:blipFill>
        <p:spPr bwMode="auto">
          <a:xfrm>
            <a:off x="2456597" y="0"/>
            <a:ext cx="7219666" cy="685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605671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dirty="0" smtClean="0">
                <a:solidFill>
                  <a:srgbClr val="C00000"/>
                </a:solidFill>
              </a:rPr>
              <a:t>Adaptačná politika Slovenskej </a:t>
            </a:r>
            <a:r>
              <a:rPr lang="sk-SK" dirty="0" smtClean="0"/>
              <a:t/>
            </a:r>
            <a:br>
              <a:rPr lang="sk-SK" dirty="0" smtClean="0"/>
            </a:br>
            <a:r>
              <a:rPr lang="sk-SK" dirty="0" smtClean="0">
                <a:solidFill>
                  <a:srgbClr val="C00000"/>
                </a:solidFill>
              </a:rPr>
              <a:t>republiky v národnom kontexte (3/3)</a:t>
            </a:r>
            <a:endParaRPr lang="cs-CZ" dirty="0"/>
          </a:p>
        </p:txBody>
      </p:sp>
      <p:sp>
        <p:nvSpPr>
          <p:cNvPr id="3" name="Zástupný symbol obsahu 2"/>
          <p:cNvSpPr>
            <a:spLocks noGrp="1"/>
          </p:cNvSpPr>
          <p:nvPr>
            <p:ph idx="1"/>
          </p:nvPr>
        </p:nvSpPr>
        <p:spPr/>
        <p:txBody>
          <a:bodyPr>
            <a:normAutofit fontScale="92500" lnSpcReduction="20000"/>
          </a:bodyPr>
          <a:lstStyle/>
          <a:p>
            <a:pPr algn="just"/>
            <a:r>
              <a:rPr lang="sk-SK" dirty="0" smtClean="0"/>
              <a:t>Spolupráca s regiónmi, mestami a obcami </a:t>
            </a:r>
          </a:p>
          <a:p>
            <a:pPr lvl="1" algn="just"/>
            <a:r>
              <a:rPr lang="sk-SK" dirty="0" smtClean="0"/>
              <a:t>ZMOS, Únia miest Slovenska (</a:t>
            </a:r>
            <a:r>
              <a:rPr lang="sk-SK" b="1" dirty="0" smtClean="0"/>
              <a:t>na základe uznesenia vlády SR č. 478/2018</a:t>
            </a:r>
            <a:r>
              <a:rPr lang="sk-SK" dirty="0" smtClean="0"/>
              <a:t>).</a:t>
            </a:r>
          </a:p>
          <a:p>
            <a:pPr algn="just"/>
            <a:r>
              <a:rPr lang="sk-SK" dirty="0" smtClean="0"/>
              <a:t>Spolupráca so SHMÚ a SAŽP a ďalšími inštitúciami, napr. SAV</a:t>
            </a:r>
          </a:p>
          <a:p>
            <a:pPr lvl="1" algn="just"/>
            <a:r>
              <a:rPr lang="sk-SK" dirty="0" smtClean="0"/>
              <a:t>Na základe riadneho plnenia hlavných úloh ministerstva a jeho podriadených organizácií a ďalších zmlúv.</a:t>
            </a:r>
          </a:p>
          <a:p>
            <a:pPr lvl="1" algn="just"/>
            <a:r>
              <a:rPr lang="sk-SK" dirty="0" smtClean="0"/>
              <a:t>Napríklad </a:t>
            </a:r>
            <a:r>
              <a:rPr lang="sk-SK" b="1" dirty="0" smtClean="0"/>
              <a:t>Projekt Kvantitatívne a kvalitatívne analýzy a technické východiská pre prípravu Akčného plánu implementácie Národnej adaptačnej stratégie Slovenskej republiky (2018)</a:t>
            </a:r>
            <a:r>
              <a:rPr lang="sk-SK" dirty="0" smtClean="0"/>
              <a:t>.</a:t>
            </a:r>
          </a:p>
          <a:p>
            <a:pPr lvl="1" algn="just"/>
            <a:r>
              <a:rPr lang="sk-SK" dirty="0" smtClean="0"/>
              <a:t>Posudzovanie vplyvov strategických dokumentov na ŽP - </a:t>
            </a:r>
            <a:r>
              <a:rPr lang="sk-SK" b="1" dirty="0" smtClean="0"/>
              <a:t>koordinácia procesu SEA </a:t>
            </a:r>
            <a:r>
              <a:rPr lang="sk-SK" dirty="0" smtClean="0"/>
              <a:t>(SAŽP).</a:t>
            </a:r>
          </a:p>
          <a:p>
            <a:pPr lvl="1" algn="just"/>
            <a:r>
              <a:rPr lang="sk-SK" dirty="0" smtClean="0"/>
              <a:t>Zelená infraštruktúra - odborná </a:t>
            </a:r>
            <a:r>
              <a:rPr lang="sk-SK" b="1" dirty="0" smtClean="0"/>
              <a:t>podpora pri tvorbe metodiky „Stratégia adaptácie na zmenu klímy pre samosprávy“ </a:t>
            </a:r>
            <a:r>
              <a:rPr lang="sk-SK" dirty="0" smtClean="0"/>
              <a:t>s prioritným uplatnením zelenej infraštruktúry (SAŽP).</a:t>
            </a:r>
          </a:p>
          <a:p>
            <a:pPr lvl="1" algn="just"/>
            <a:r>
              <a:rPr lang="sk-SK" dirty="0" smtClean="0"/>
              <a:t>Informačná </a:t>
            </a:r>
            <a:r>
              <a:rPr lang="sk-SK" b="1" dirty="0" smtClean="0"/>
              <a:t>podpora pre samosprávu (odporúčania, návrhy, aké informácie, ako ich interpretovať a využiť) pri vytváraní lokálnych adaptačných stratégií</a:t>
            </a:r>
            <a:r>
              <a:rPr lang="sk-SK" dirty="0" smtClean="0"/>
              <a:t> (SAŽP).</a:t>
            </a:r>
          </a:p>
        </p:txBody>
      </p:sp>
      <p:sp>
        <p:nvSpPr>
          <p:cNvPr id="5" name="Zástupný symbol čísla snímky 4"/>
          <p:cNvSpPr>
            <a:spLocks noGrp="1"/>
          </p:cNvSpPr>
          <p:nvPr>
            <p:ph type="sldNum" sz="quarter" idx="12"/>
          </p:nvPr>
        </p:nvSpPr>
        <p:spPr/>
        <p:txBody>
          <a:bodyPr/>
          <a:lstStyle/>
          <a:p>
            <a:fld id="{9D8DAFC1-40C0-429F-A8B9-3CEF2DB091B5}" type="slidenum">
              <a:rPr lang="sk-SK" smtClean="0"/>
              <a:pPr/>
              <a:t>12</a:t>
            </a:fld>
            <a:endParaRPr lang="sk-SK"/>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065769" y="5311891"/>
            <a:ext cx="10515600" cy="1325563"/>
          </a:xfrm>
        </p:spPr>
        <p:txBody>
          <a:bodyPr/>
          <a:lstStyle/>
          <a:p>
            <a:pPr algn="r"/>
            <a:r>
              <a:rPr lang="sk-SK" dirty="0" smtClean="0">
                <a:solidFill>
                  <a:srgbClr val="C00000"/>
                </a:solidFill>
              </a:rPr>
              <a:t>Ďakujem za pozornosť.</a:t>
            </a:r>
            <a:endParaRPr lang="en-US" dirty="0">
              <a:solidFill>
                <a:srgbClr val="C00000"/>
              </a:solidFill>
            </a:endParaRPr>
          </a:p>
        </p:txBody>
      </p:sp>
      <p:sp>
        <p:nvSpPr>
          <p:cNvPr id="5" name="Zástupný symbol čísla snímky 4"/>
          <p:cNvSpPr>
            <a:spLocks noGrp="1"/>
          </p:cNvSpPr>
          <p:nvPr>
            <p:ph type="sldNum" sz="quarter" idx="12"/>
          </p:nvPr>
        </p:nvSpPr>
        <p:spPr/>
        <p:txBody>
          <a:bodyPr/>
          <a:lstStyle/>
          <a:p>
            <a:fld id="{9D8DAFC1-40C0-429F-A8B9-3CEF2DB091B5}" type="slidenum">
              <a:rPr lang="sk-SK" smtClean="0"/>
              <a:pPr/>
              <a:t>13</a:t>
            </a:fld>
            <a:endParaRPr lang="sk-SK"/>
          </a:p>
        </p:txBody>
      </p:sp>
      <p:pic>
        <p:nvPicPr>
          <p:cNvPr id="6" name="Zástupný objekt pre obsah 5"/>
          <p:cNvPicPr>
            <a:picLocks noGrp="1" noChangeAspect="1"/>
          </p:cNvPicPr>
          <p:nvPr>
            <p:ph idx="1"/>
          </p:nvPr>
        </p:nvPicPr>
        <p:blipFill rotWithShape="1">
          <a:blip r:embed="rId3" cstate="print">
            <a:extLst>
              <a:ext uri="{28A0092B-C50C-407E-A947-70E740481C1C}">
                <a14:useLocalDpi xmlns:a14="http://schemas.microsoft.com/office/drawing/2010/main" val="0"/>
              </a:ext>
            </a:extLst>
          </a:blip>
          <a:srcRect t="26562"/>
          <a:stretch/>
        </p:blipFill>
        <p:spPr>
          <a:xfrm>
            <a:off x="0" y="1058112"/>
            <a:ext cx="12192000" cy="4476789"/>
          </a:xfrm>
        </p:spPr>
      </p:pic>
    </p:spTree>
    <p:extLst>
      <p:ext uri="{BB962C8B-B14F-4D97-AF65-F5344CB8AC3E}">
        <p14:creationId xmlns:p14="http://schemas.microsoft.com/office/powerpoint/2010/main" val="4088512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952719" y="294405"/>
            <a:ext cx="10515600" cy="822229"/>
          </a:xfrm>
        </p:spPr>
        <p:txBody>
          <a:bodyPr>
            <a:normAutofit/>
          </a:bodyPr>
          <a:lstStyle/>
          <a:p>
            <a:r>
              <a:rPr lang="sk-SK" sz="3600" dirty="0">
                <a:solidFill>
                  <a:srgbClr val="C00000"/>
                </a:solidFill>
              </a:rPr>
              <a:t>C</a:t>
            </a:r>
            <a:r>
              <a:rPr lang="sk-SK" sz="3600" dirty="0" smtClean="0">
                <a:solidFill>
                  <a:srgbClr val="C00000"/>
                </a:solidFill>
              </a:rPr>
              <a:t>iele v oblasti adaptácie všeobecne</a:t>
            </a:r>
            <a:endParaRPr lang="en-US" sz="3600" dirty="0">
              <a:solidFill>
                <a:srgbClr val="C00000"/>
              </a:solidFill>
            </a:endParaRPr>
          </a:p>
        </p:txBody>
      </p:sp>
      <p:sp>
        <p:nvSpPr>
          <p:cNvPr id="3" name="Zástupný symbol obsahu 2"/>
          <p:cNvSpPr>
            <a:spLocks noGrp="1"/>
          </p:cNvSpPr>
          <p:nvPr>
            <p:ph idx="1"/>
          </p:nvPr>
        </p:nvSpPr>
        <p:spPr>
          <a:xfrm>
            <a:off x="876787" y="1216386"/>
            <a:ext cx="10515600" cy="5541861"/>
          </a:xfrm>
        </p:spPr>
        <p:txBody>
          <a:bodyPr>
            <a:noAutofit/>
          </a:bodyPr>
          <a:lstStyle/>
          <a:p>
            <a:pPr marL="457200" lvl="0" indent="-457200" algn="just">
              <a:buAutoNum type="arabicPeriod"/>
            </a:pPr>
            <a:r>
              <a:rPr lang="sk-SK" sz="2100" dirty="0" smtClean="0"/>
              <a:t>Zlepšiť pripravenosť </a:t>
            </a:r>
            <a:r>
              <a:rPr lang="sk-SK" sz="2100" dirty="0"/>
              <a:t>SR čeliť </a:t>
            </a:r>
            <a:r>
              <a:rPr lang="sk-SK" sz="2100" dirty="0" smtClean="0"/>
              <a:t>zmene klímy </a:t>
            </a:r>
            <a:r>
              <a:rPr lang="sk-SK" sz="2100" b="1" dirty="0" smtClean="0"/>
              <a:t>aktívnou tvorbou </a:t>
            </a:r>
            <a:r>
              <a:rPr lang="sk-SK" sz="2100" b="1" dirty="0"/>
              <a:t>národnej adaptačnej </a:t>
            </a:r>
            <a:r>
              <a:rPr lang="sk-SK" sz="2100" b="1" dirty="0" smtClean="0"/>
              <a:t>politiky</a:t>
            </a:r>
            <a:r>
              <a:rPr lang="sk-SK" sz="2100" dirty="0" smtClean="0"/>
              <a:t>. </a:t>
            </a:r>
            <a:endParaRPr lang="sk-SK" sz="2100" dirty="0"/>
          </a:p>
          <a:p>
            <a:pPr marL="457200" lvl="0" indent="-457200" algn="just">
              <a:buAutoNum type="arabicPeriod"/>
            </a:pPr>
            <a:r>
              <a:rPr lang="sk-SK" sz="2100" dirty="0" smtClean="0"/>
              <a:t>Efektívna </a:t>
            </a:r>
            <a:r>
              <a:rPr lang="sk-SK" sz="2100" b="1" dirty="0"/>
              <a:t>implementácia adaptačných opatrení</a:t>
            </a:r>
            <a:r>
              <a:rPr lang="sk-SK" sz="2100" dirty="0"/>
              <a:t> a </a:t>
            </a:r>
            <a:r>
              <a:rPr lang="sk-SK" sz="2100" b="1" dirty="0"/>
              <a:t>monitoring</a:t>
            </a:r>
            <a:r>
              <a:rPr lang="sk-SK" sz="2100" dirty="0"/>
              <a:t> </a:t>
            </a:r>
            <a:r>
              <a:rPr lang="sk-SK" sz="2100" dirty="0" smtClean="0"/>
              <a:t>účinnosti týchto </a:t>
            </a:r>
            <a:r>
              <a:rPr lang="sk-SK" sz="2100" dirty="0"/>
              <a:t>opatrení </a:t>
            </a:r>
            <a:r>
              <a:rPr lang="sk-SK" sz="2100" b="1" dirty="0"/>
              <a:t>v </a:t>
            </a:r>
            <a:r>
              <a:rPr lang="sk-SK" sz="2100" b="1" dirty="0" smtClean="0"/>
              <a:t>praxi</a:t>
            </a:r>
            <a:r>
              <a:rPr lang="sk-SK" sz="2100" dirty="0" smtClean="0"/>
              <a:t>.</a:t>
            </a:r>
          </a:p>
          <a:p>
            <a:pPr marL="457200" lvl="0" indent="-457200" algn="just">
              <a:buAutoNum type="arabicPeriod"/>
            </a:pPr>
            <a:r>
              <a:rPr lang="sk-SK" sz="2100" b="1" dirty="0" smtClean="0"/>
              <a:t>Posilnenie premietnutia cieľov </a:t>
            </a:r>
            <a:r>
              <a:rPr lang="sk-SK" sz="2100" dirty="0" smtClean="0"/>
              <a:t>a odporúčaní národnej adaptačnej stratégie:</a:t>
            </a:r>
          </a:p>
          <a:p>
            <a:pPr marL="914400" lvl="3" indent="0" algn="just">
              <a:lnSpc>
                <a:spcPct val="100000"/>
              </a:lnSpc>
              <a:spcBef>
                <a:spcPts val="0"/>
              </a:spcBef>
              <a:buNone/>
            </a:pPr>
            <a:r>
              <a:rPr lang="sk-SK" sz="2100" dirty="0"/>
              <a:t>na horizontálnej úrovni riadenia </a:t>
            </a:r>
            <a:r>
              <a:rPr lang="sk-SK" sz="2100" b="1" dirty="0"/>
              <a:t>do sektorových, socioekonomických a územných politík,</a:t>
            </a:r>
          </a:p>
          <a:p>
            <a:pPr marL="914400" lvl="3" indent="0" algn="just">
              <a:lnSpc>
                <a:spcPct val="100000"/>
              </a:lnSpc>
              <a:spcBef>
                <a:spcPts val="0"/>
              </a:spcBef>
              <a:buNone/>
            </a:pPr>
            <a:r>
              <a:rPr lang="sk-SK" sz="2100" dirty="0"/>
              <a:t>na vertikálnej úrovni riadenia, </a:t>
            </a:r>
            <a:r>
              <a:rPr lang="sk-SK" sz="2100" b="1" dirty="0"/>
              <a:t>na regionálnej a lokálnej úrovni</a:t>
            </a:r>
            <a:r>
              <a:rPr lang="sk-SK" sz="2100" dirty="0"/>
              <a:t>,</a:t>
            </a:r>
          </a:p>
          <a:p>
            <a:pPr marL="914400" lvl="3" indent="0" algn="just">
              <a:lnSpc>
                <a:spcPct val="100000"/>
              </a:lnSpc>
              <a:spcBef>
                <a:spcPts val="0"/>
              </a:spcBef>
              <a:buNone/>
            </a:pPr>
            <a:r>
              <a:rPr lang="sk-SK" sz="2100" b="1" dirty="0"/>
              <a:t>do zvyšovania odolnosti podnikateľských subjektov a ich firemných aktivít</a:t>
            </a:r>
            <a:r>
              <a:rPr lang="sk-SK" sz="2100" dirty="0" smtClean="0"/>
              <a:t>.</a:t>
            </a:r>
          </a:p>
          <a:p>
            <a:pPr marL="457200" lvl="0" indent="-457200" algn="just">
              <a:buAutoNum type="arabicPeriod"/>
            </a:pPr>
            <a:r>
              <a:rPr lang="sk-SK" sz="2100" b="1" dirty="0" smtClean="0"/>
              <a:t>Zvyšovanie </a:t>
            </a:r>
            <a:r>
              <a:rPr lang="sk-SK" sz="2100" b="1" dirty="0"/>
              <a:t>verejného povedomia</a:t>
            </a:r>
            <a:r>
              <a:rPr lang="sk-SK" sz="2100" dirty="0"/>
              <a:t> o problematike zmeny klímy a </a:t>
            </a:r>
            <a:r>
              <a:rPr lang="sk-SK" sz="2100" b="1" dirty="0" smtClean="0"/>
              <a:t>budovanie znalostnej </a:t>
            </a:r>
            <a:r>
              <a:rPr lang="sk-SK" sz="2100" b="1" dirty="0"/>
              <a:t>základne pre účinnejšiu adaptáciu. </a:t>
            </a:r>
            <a:endParaRPr lang="sk-SK" sz="2100" b="1" dirty="0" smtClean="0"/>
          </a:p>
          <a:p>
            <a:pPr marL="457200" lvl="0" indent="-457200" algn="just">
              <a:buAutoNum type="arabicPeriod"/>
            </a:pPr>
            <a:r>
              <a:rPr lang="sk-SK" sz="2100" b="1" dirty="0" smtClean="0"/>
              <a:t>Podpora spolupôsobenia adaptačných </a:t>
            </a:r>
            <a:r>
              <a:rPr lang="sk-SK" sz="2100" b="1" dirty="0"/>
              <a:t>a </a:t>
            </a:r>
            <a:r>
              <a:rPr lang="sk-SK" sz="2100" b="1" dirty="0" err="1" smtClean="0"/>
              <a:t>mitigačných</a:t>
            </a:r>
            <a:r>
              <a:rPr lang="sk-SK" sz="2100" b="1" dirty="0" smtClean="0"/>
              <a:t> opatrení</a:t>
            </a:r>
            <a:r>
              <a:rPr lang="sk-SK" sz="2100" dirty="0" smtClean="0"/>
              <a:t> </a:t>
            </a:r>
            <a:r>
              <a:rPr lang="sk-SK" sz="2100" dirty="0"/>
              <a:t>a </a:t>
            </a:r>
            <a:r>
              <a:rPr lang="sk-SK" sz="2100" dirty="0" smtClean="0"/>
              <a:t>využívanie </a:t>
            </a:r>
            <a:r>
              <a:rPr lang="sk-SK" sz="2100" dirty="0"/>
              <a:t>ekosystémového prístupu pri realizácii adaptačných </a:t>
            </a:r>
            <a:r>
              <a:rPr lang="sk-SK" sz="2100" dirty="0" smtClean="0"/>
              <a:t>opatrení.</a:t>
            </a:r>
          </a:p>
          <a:p>
            <a:pPr marL="457200" lvl="0" indent="-457200" algn="just">
              <a:buAutoNum type="arabicPeriod"/>
            </a:pPr>
            <a:r>
              <a:rPr lang="sk-SK" sz="2100" dirty="0" smtClean="0"/>
              <a:t>Podpora </a:t>
            </a:r>
            <a:r>
              <a:rPr lang="sk-SK" sz="2100" dirty="0"/>
              <a:t>premietnutia cieľov a odporúčaní základných medzinárodných </a:t>
            </a:r>
            <a:r>
              <a:rPr lang="sk-SK" sz="2100" dirty="0" smtClean="0"/>
              <a:t>právnych </a:t>
            </a:r>
            <a:r>
              <a:rPr lang="sk-SK" sz="2100" dirty="0"/>
              <a:t>nástrojov pre hľadanie riešenia problematiky zmeny klímy, ktorými </a:t>
            </a:r>
            <a:r>
              <a:rPr lang="sk-SK" sz="2100" dirty="0" smtClean="0"/>
              <a:t>sú </a:t>
            </a:r>
            <a:r>
              <a:rPr lang="sk-SK" sz="2100" dirty="0"/>
              <a:t>predovšetkým </a:t>
            </a:r>
            <a:r>
              <a:rPr lang="sk-SK" sz="2100" b="1" i="1" dirty="0"/>
              <a:t>Agenda 2030 pre udržateľný rozvoj, Rámcový </a:t>
            </a:r>
            <a:r>
              <a:rPr lang="sk-SK" sz="2100" b="1" i="1" dirty="0" smtClean="0"/>
              <a:t>dohovor OSN </a:t>
            </a:r>
            <a:r>
              <a:rPr lang="sk-SK" sz="2100" b="1" i="1" dirty="0"/>
              <a:t>o zmene </a:t>
            </a:r>
            <a:r>
              <a:rPr lang="sk-SK" sz="2100" b="1" i="1" dirty="0" smtClean="0"/>
              <a:t>klímy</a:t>
            </a:r>
            <a:r>
              <a:rPr lang="sk-SK" sz="2100" b="1" dirty="0"/>
              <a:t>, </a:t>
            </a:r>
            <a:r>
              <a:rPr lang="sk-SK" sz="2100" b="1" i="1" dirty="0"/>
              <a:t>Parížska </a:t>
            </a:r>
            <a:r>
              <a:rPr lang="sk-SK" sz="2100" b="1" i="1" dirty="0" smtClean="0"/>
              <a:t>dohoda a Európska zelená dohoda </a:t>
            </a:r>
            <a:endParaRPr lang="sk-SK" sz="2100" b="1" dirty="0" smtClean="0"/>
          </a:p>
          <a:p>
            <a:pPr marL="914400" lvl="3" indent="0" algn="just">
              <a:spcBef>
                <a:spcPts val="1000"/>
              </a:spcBef>
              <a:buNone/>
            </a:pPr>
            <a:endParaRPr lang="sk-SK" sz="2000" dirty="0" smtClean="0"/>
          </a:p>
        </p:txBody>
      </p:sp>
      <p:sp>
        <p:nvSpPr>
          <p:cNvPr id="5" name="Zástupný symbol čísla snímky 4"/>
          <p:cNvSpPr>
            <a:spLocks noGrp="1"/>
          </p:cNvSpPr>
          <p:nvPr>
            <p:ph type="sldNum" sz="quarter" idx="12"/>
          </p:nvPr>
        </p:nvSpPr>
        <p:spPr/>
        <p:txBody>
          <a:bodyPr/>
          <a:lstStyle/>
          <a:p>
            <a:fld id="{9D8DAFC1-40C0-429F-A8B9-3CEF2DB091B5}" type="slidenum">
              <a:rPr lang="sk-SK" smtClean="0"/>
              <a:pPr/>
              <a:t>2</a:t>
            </a:fld>
            <a:endParaRPr lang="sk-SK"/>
          </a:p>
        </p:txBody>
      </p:sp>
    </p:spTree>
    <p:extLst>
      <p:ext uri="{BB962C8B-B14F-4D97-AF65-F5344CB8AC3E}">
        <p14:creationId xmlns:p14="http://schemas.microsoft.com/office/powerpoint/2010/main" val="4201212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sk-SK" sz="3600" dirty="0" smtClean="0">
                <a:solidFill>
                  <a:srgbClr val="C00000"/>
                </a:solidFill>
              </a:rPr>
              <a:t>Adaptačná politika Slovenskej </a:t>
            </a:r>
            <a:r>
              <a:rPr lang="sk-SK" sz="3600" dirty="0" smtClean="0"/>
              <a:t/>
            </a:r>
            <a:br>
              <a:rPr lang="sk-SK" sz="3600" dirty="0" smtClean="0"/>
            </a:br>
            <a:r>
              <a:rPr lang="sk-SK" sz="3600" dirty="0" smtClean="0">
                <a:solidFill>
                  <a:srgbClr val="C00000"/>
                </a:solidFill>
              </a:rPr>
              <a:t>republiky v medzinárodnom kontexte</a:t>
            </a:r>
            <a:endParaRPr lang="sk-SK" sz="3600" dirty="0"/>
          </a:p>
        </p:txBody>
      </p:sp>
      <p:sp>
        <p:nvSpPr>
          <p:cNvPr id="3" name="Zástupný objekt pre obsah 2"/>
          <p:cNvSpPr>
            <a:spLocks noGrp="1"/>
          </p:cNvSpPr>
          <p:nvPr>
            <p:ph idx="1"/>
          </p:nvPr>
        </p:nvSpPr>
        <p:spPr>
          <a:xfrm>
            <a:off x="251346" y="1730090"/>
            <a:ext cx="11062648" cy="4351338"/>
          </a:xfrm>
        </p:spPr>
        <p:txBody>
          <a:bodyPr>
            <a:normAutofit lnSpcReduction="10000"/>
          </a:bodyPr>
          <a:lstStyle/>
          <a:p>
            <a:pPr lvl="1" algn="just"/>
            <a:r>
              <a:rPr lang="sk-SK" sz="1800" dirty="0" smtClean="0"/>
              <a:t>Rámcový dohovor OSN o zmene klímy, Parížska dohoda</a:t>
            </a:r>
          </a:p>
          <a:p>
            <a:pPr lvl="1" algn="just"/>
            <a:r>
              <a:rPr lang="sk-SK" sz="1800" b="1" dirty="0" smtClean="0"/>
              <a:t>Parížska dohoda bola prijatá 12. decembra 2015 </a:t>
            </a:r>
            <a:r>
              <a:rPr lang="sk-SK" sz="1800" dirty="0" smtClean="0"/>
              <a:t>ako výsledok medzinárodného úsilia od roku 2011 konsenzom 196 strán Rámcového dohovoru OSN o zmene klímy. </a:t>
            </a:r>
            <a:r>
              <a:rPr lang="sk-SK" sz="1800" b="1" dirty="0" smtClean="0"/>
              <a:t>Jej cieľom je obmedziť rast globálnej teploty do konca storočia o maximálne 2 °C a podľa možnosti významne pod túto hodnotu, len o 1,5 °C v porovnaní s </a:t>
            </a:r>
            <a:r>
              <a:rPr lang="sk-SK" sz="1800" b="1" dirty="0" err="1" smtClean="0"/>
              <a:t>predindustriálnym</a:t>
            </a:r>
            <a:r>
              <a:rPr lang="sk-SK" sz="1800" b="1" dirty="0" smtClean="0"/>
              <a:t> obdobím. V druhej polovici 21. storočia by sa mala dosiahnuť uhlíková neutralita, teda by sa malo vypustiť len toľko emisií skleníkových plynov, koľko ekosystémy dokážu zachytiť.</a:t>
            </a:r>
          </a:p>
          <a:p>
            <a:pPr lvl="1" algn="just"/>
            <a:endParaRPr lang="sk-SK" sz="1800" dirty="0" smtClean="0"/>
          </a:p>
          <a:p>
            <a:pPr lvl="1" algn="just"/>
            <a:r>
              <a:rPr lang="sk-SK" sz="1800" b="1" dirty="0" smtClean="0">
                <a:hlinkClick r:id="rId3"/>
              </a:rPr>
              <a:t>Parížska dohoda</a:t>
            </a:r>
            <a:r>
              <a:rPr lang="sk-SK" sz="1800" b="1" dirty="0" smtClean="0"/>
              <a:t> prvýkrát na medzinárodnej úrovni uznala povinnosť pripravovať nie len </a:t>
            </a:r>
            <a:r>
              <a:rPr lang="sk-SK" sz="1800" b="1" dirty="0" err="1" smtClean="0"/>
              <a:t>mitigačné</a:t>
            </a:r>
            <a:r>
              <a:rPr lang="sk-SK" sz="1800" b="1" dirty="0" smtClean="0"/>
              <a:t>, ale aj adaptačné opatrenia.</a:t>
            </a:r>
            <a:r>
              <a:rPr lang="sk-SK" sz="1800" dirty="0" smtClean="0"/>
              <a:t> Parížska dohoda je považovaná za míľnik v klimatických rokovaniach. </a:t>
            </a:r>
          </a:p>
          <a:p>
            <a:pPr lvl="1" algn="just"/>
            <a:endParaRPr lang="sk-SK" sz="1800" dirty="0" smtClean="0"/>
          </a:p>
          <a:p>
            <a:pPr lvl="1" algn="just"/>
            <a:r>
              <a:rPr lang="sk-SK" sz="1800" dirty="0" smtClean="0"/>
              <a:t>Celosvetový adaptačný cieľ definovaný v článku 7 hovorí o zvyšovaní adaptívnej schopnosti, posilnení odolnosti a znížení zraniteľnosti na zmenu klímy s cieľom prispieť k udržateľnému rozvoju a zabezpečeniu adekvátnej adaptačnej odozvy v kontexte teplotného cieľa. Každá strana dohody sa podľa potreby zapojí do procesov plánovania adaptácie a realizácie opatrení vrátane vypracovania alebo rozšírenia príslušných plánov.</a:t>
            </a:r>
          </a:p>
          <a:p>
            <a:pPr lvl="1" algn="just"/>
            <a:endParaRPr lang="sk-SK" sz="1800" dirty="0" smtClean="0"/>
          </a:p>
          <a:p>
            <a:pPr lvl="1" algn="just"/>
            <a:r>
              <a:rPr lang="sk-SK" sz="1800" b="1" dirty="0" smtClean="0"/>
              <a:t>Parížska dohoda bola ratifikovaná vládou SR počas Predsedníctva Slovenska s Rade EÚ v roku 2016.</a:t>
            </a:r>
          </a:p>
        </p:txBody>
      </p:sp>
      <p:sp>
        <p:nvSpPr>
          <p:cNvPr id="5" name="Zástupný objekt pre číslo snímky 4"/>
          <p:cNvSpPr>
            <a:spLocks noGrp="1"/>
          </p:cNvSpPr>
          <p:nvPr>
            <p:ph type="sldNum" sz="quarter" idx="12"/>
          </p:nvPr>
        </p:nvSpPr>
        <p:spPr/>
        <p:txBody>
          <a:bodyPr/>
          <a:lstStyle/>
          <a:p>
            <a:fld id="{9D8DAFC1-40C0-429F-A8B9-3CEF2DB091B5}" type="slidenum">
              <a:rPr lang="sk-SK" smtClean="0"/>
              <a:pPr/>
              <a:t>3</a:t>
            </a:fld>
            <a:endParaRPr lang="sk-SK" dirty="0"/>
          </a:p>
        </p:txBody>
      </p:sp>
    </p:spTree>
    <p:extLst>
      <p:ext uri="{BB962C8B-B14F-4D97-AF65-F5344CB8AC3E}">
        <p14:creationId xmlns:p14="http://schemas.microsoft.com/office/powerpoint/2010/main" val="337052137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dirty="0" smtClean="0">
                <a:solidFill>
                  <a:srgbClr val="C00000"/>
                </a:solidFill>
              </a:rPr>
              <a:t>Adaptačná politika Slovenskej </a:t>
            </a:r>
            <a:r>
              <a:rPr lang="sk-SK" dirty="0" smtClean="0"/>
              <a:t/>
            </a:r>
            <a:br>
              <a:rPr lang="sk-SK" dirty="0" smtClean="0"/>
            </a:br>
            <a:r>
              <a:rPr lang="sk-SK" dirty="0" smtClean="0">
                <a:solidFill>
                  <a:srgbClr val="C00000"/>
                </a:solidFill>
              </a:rPr>
              <a:t>republiky v európskom kontexte (1/2)</a:t>
            </a:r>
            <a:endParaRPr lang="cs-CZ" dirty="0"/>
          </a:p>
        </p:txBody>
      </p:sp>
      <p:sp>
        <p:nvSpPr>
          <p:cNvPr id="3" name="Zástupný symbol obsahu 2"/>
          <p:cNvSpPr>
            <a:spLocks noGrp="1"/>
          </p:cNvSpPr>
          <p:nvPr>
            <p:ph idx="1"/>
          </p:nvPr>
        </p:nvSpPr>
        <p:spPr/>
        <p:txBody>
          <a:bodyPr>
            <a:normAutofit fontScale="92500" lnSpcReduction="20000"/>
          </a:bodyPr>
          <a:lstStyle/>
          <a:p>
            <a:pPr algn="just"/>
            <a:r>
              <a:rPr lang="pt-BR" dirty="0" smtClean="0"/>
              <a:t>Stratégi</a:t>
            </a:r>
            <a:r>
              <a:rPr lang="sk-SK" dirty="0" smtClean="0"/>
              <a:t>a</a:t>
            </a:r>
            <a:r>
              <a:rPr lang="pt-BR" dirty="0" smtClean="0"/>
              <a:t> EÚ pre adaptáciu na zmenu klím</a:t>
            </a:r>
            <a:r>
              <a:rPr lang="sk-SK" dirty="0" smtClean="0"/>
              <a:t>y</a:t>
            </a:r>
          </a:p>
          <a:p>
            <a:pPr algn="just"/>
            <a:r>
              <a:rPr lang="sk-SK" b="1" dirty="0" smtClean="0"/>
              <a:t>V roku 2013 Európska Komisia prijala Stratégiu EÚ pre adaptáciu na zmenu klímy</a:t>
            </a:r>
            <a:r>
              <a:rPr lang="sk-SK" dirty="0" smtClean="0"/>
              <a:t>, ktorú členské štáty EÚ privítali. Cieľom tejto stratégie je dosiahnuť, aby bola Európa odolnejšia voči zmene klímy. Koherentným prístupom a zabezpečením lepšej koordinácie sa zameriava na zvýšenie pripravenosti a kapacity všetkých úrovní riadenia reagovať na dopady zmeny klímy.</a:t>
            </a:r>
          </a:p>
          <a:p>
            <a:pPr algn="just"/>
            <a:r>
              <a:rPr lang="sk-SK" b="1" dirty="0" smtClean="0"/>
              <a:t>V rokoch 2017-18 prebehlo hodnotenie </a:t>
            </a:r>
            <a:r>
              <a:rPr lang="sk-SK" dirty="0" smtClean="0"/>
              <a:t>(</a:t>
            </a:r>
            <a:r>
              <a:rPr lang="sk-SK" i="1" dirty="0" err="1" smtClean="0"/>
              <a:t>summary</a:t>
            </a:r>
            <a:r>
              <a:rPr lang="sk-SK" dirty="0" smtClean="0"/>
              <a:t> a </a:t>
            </a:r>
            <a:r>
              <a:rPr lang="sk-SK" i="1" dirty="0" smtClean="0"/>
              <a:t>country </a:t>
            </a:r>
            <a:r>
              <a:rPr lang="sk-SK" i="1" dirty="0" err="1" smtClean="0"/>
              <a:t>fiche</a:t>
            </a:r>
            <a:r>
              <a:rPr lang="sk-SK" dirty="0" smtClean="0"/>
              <a:t>) v oblasti adaptácie členských štátov EÚ (vrátane </a:t>
            </a:r>
            <a:r>
              <a:rPr lang="sk-SK" dirty="0" smtClean="0">
                <a:hlinkClick r:id="rId2" action="ppaction://hlinkfile"/>
              </a:rPr>
              <a:t>Slovenska</a:t>
            </a:r>
            <a:r>
              <a:rPr lang="sk-SK" dirty="0" smtClean="0"/>
              <a:t>).</a:t>
            </a:r>
          </a:p>
          <a:p>
            <a:pPr algn="just"/>
            <a:r>
              <a:rPr lang="sk-SK" dirty="0" smtClean="0"/>
              <a:t>Nové poznatky budú zahrnuté v dokumente </a:t>
            </a:r>
            <a:r>
              <a:rPr lang="sk-SK" b="1" dirty="0" smtClean="0"/>
              <a:t>nová Európska adaptačná stratégia, ktorá bude prijatá v 1. štvrťroku 2021.</a:t>
            </a:r>
          </a:p>
          <a:p>
            <a:pPr algn="just"/>
            <a:r>
              <a:rPr lang="sk-SK" b="1" dirty="0" smtClean="0"/>
              <a:t>Povinnosť prijať novú Európsku adaptačnú stratégiu je zakotvená v Európskej zelenej dohode (12/2019).</a:t>
            </a:r>
          </a:p>
        </p:txBody>
      </p:sp>
      <p:sp>
        <p:nvSpPr>
          <p:cNvPr id="5" name="Zástupný symbol čísla snímky 4"/>
          <p:cNvSpPr>
            <a:spLocks noGrp="1"/>
          </p:cNvSpPr>
          <p:nvPr>
            <p:ph type="sldNum" sz="quarter" idx="12"/>
          </p:nvPr>
        </p:nvSpPr>
        <p:spPr/>
        <p:txBody>
          <a:bodyPr/>
          <a:lstStyle/>
          <a:p>
            <a:fld id="{9D8DAFC1-40C0-429F-A8B9-3CEF2DB091B5}" type="slidenum">
              <a:rPr lang="sk-SK" smtClean="0"/>
              <a:pPr/>
              <a:t>4</a:t>
            </a:fld>
            <a:endParaRPr lang="sk-SK"/>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dirty="0" smtClean="0">
                <a:solidFill>
                  <a:srgbClr val="C00000"/>
                </a:solidFill>
              </a:rPr>
              <a:t>Adaptačná politika Slovenskej </a:t>
            </a:r>
            <a:r>
              <a:rPr lang="sk-SK" dirty="0" smtClean="0"/>
              <a:t/>
            </a:r>
            <a:br>
              <a:rPr lang="sk-SK" dirty="0" smtClean="0"/>
            </a:br>
            <a:r>
              <a:rPr lang="sk-SK" dirty="0" smtClean="0">
                <a:solidFill>
                  <a:srgbClr val="C00000"/>
                </a:solidFill>
              </a:rPr>
              <a:t>republiky v európskom kontexte (2/2)</a:t>
            </a:r>
            <a:endParaRPr lang="cs-CZ" dirty="0"/>
          </a:p>
        </p:txBody>
      </p:sp>
      <p:sp>
        <p:nvSpPr>
          <p:cNvPr id="3" name="Zástupný symbol obsahu 2"/>
          <p:cNvSpPr>
            <a:spLocks noGrp="1"/>
          </p:cNvSpPr>
          <p:nvPr>
            <p:ph idx="1"/>
          </p:nvPr>
        </p:nvSpPr>
        <p:spPr/>
        <p:txBody>
          <a:bodyPr>
            <a:normAutofit fontScale="70000" lnSpcReduction="20000"/>
          </a:bodyPr>
          <a:lstStyle/>
          <a:p>
            <a:pPr algn="just"/>
            <a:r>
              <a:rPr lang="sk-SK" b="1" dirty="0" smtClean="0"/>
              <a:t>Európska zelená dohoda je plán Európskej Komisie na ekologickú transformáciu hospodárstva Európskej únie v záujme udržateľnej budúcnosti.</a:t>
            </a:r>
            <a:r>
              <a:rPr lang="sk-SK" dirty="0" smtClean="0"/>
              <a:t> Celý svet vrátane Európy sa bude musieť </a:t>
            </a:r>
            <a:r>
              <a:rPr lang="sk-SK" dirty="0" err="1" smtClean="0"/>
              <a:t>vysporiadať</a:t>
            </a:r>
            <a:r>
              <a:rPr lang="sk-SK" dirty="0" smtClean="0"/>
              <a:t> s čoraz častejšími a náročnejšími výzvami v oblasti životného prostredia a zmeny klímy. Práve Európska zelená dohoda by mala predstavovať nástroj ako čeliť daným výzvam a premeniť ich na príležitosti.</a:t>
            </a:r>
          </a:p>
          <a:p>
            <a:pPr algn="just"/>
            <a:endParaRPr lang="sk-SK" dirty="0" smtClean="0"/>
          </a:p>
          <a:p>
            <a:pPr algn="just"/>
            <a:r>
              <a:rPr lang="sk-SK" b="1" dirty="0" smtClean="0"/>
              <a:t>Cieľom Európskej zelenej dohody je zabezpečiť aby do roku 2050 bola Európa vôbec prvý klimaticky neutrálny kontinent</a:t>
            </a:r>
            <a:r>
              <a:rPr lang="sk-SK" dirty="0" smtClean="0"/>
              <a:t>. Daný dlhodobý cieľ znamená, že do roku 2050 sa čisté emisie skleníkových plynov vyprodukované členskými štátmi Európskej únie budú rovnať nule. </a:t>
            </a:r>
          </a:p>
          <a:p>
            <a:pPr algn="just"/>
            <a:endParaRPr lang="sk-SK" dirty="0" smtClean="0"/>
          </a:p>
          <a:p>
            <a:pPr algn="just"/>
            <a:r>
              <a:rPr lang="sk-SK" dirty="0" smtClean="0"/>
              <a:t>Dohoda v sebe zahŕňa viacero nosných prvkov. Medzi najdôležitejšie patria výrazné zvýšenie ambícií Európskej únie v oblasti klímy na roky 2030 a 2050. Rovnako zabezpečenie dodávky čistej a cenovo dostupnej energie pričom sústrediť sa bude na posilňovanie produkcie energie z obnoviteľných zdrojov, rozširovanie medzinárodnej spolupráce pri zlepšovaní energetickej infraštruktúry či na boj proti energetickej chudobe.</a:t>
            </a:r>
            <a:endParaRPr lang="cs-CZ" dirty="0"/>
          </a:p>
        </p:txBody>
      </p:sp>
      <p:sp>
        <p:nvSpPr>
          <p:cNvPr id="4" name="Zástupný symbol dátumu 3"/>
          <p:cNvSpPr>
            <a:spLocks noGrp="1"/>
          </p:cNvSpPr>
          <p:nvPr>
            <p:ph type="dt" sz="half" idx="10"/>
          </p:nvPr>
        </p:nvSpPr>
        <p:spPr/>
        <p:txBody>
          <a:bodyPr/>
          <a:lstStyle/>
          <a:p>
            <a:fld id="{26A3947A-7843-4157-8262-8804150B5301}" type="datetime1">
              <a:rPr lang="sk-SK" smtClean="0"/>
              <a:pPr/>
              <a:t>29. 10. 2020</a:t>
            </a:fld>
            <a:endParaRPr lang="sk-SK"/>
          </a:p>
        </p:txBody>
      </p:sp>
      <p:sp>
        <p:nvSpPr>
          <p:cNvPr id="5" name="Zástupný symbol čísla snímky 4"/>
          <p:cNvSpPr>
            <a:spLocks noGrp="1"/>
          </p:cNvSpPr>
          <p:nvPr>
            <p:ph type="sldNum" sz="quarter" idx="12"/>
          </p:nvPr>
        </p:nvSpPr>
        <p:spPr/>
        <p:txBody>
          <a:bodyPr/>
          <a:lstStyle/>
          <a:p>
            <a:fld id="{9D8DAFC1-40C0-429F-A8B9-3CEF2DB091B5}" type="slidenum">
              <a:rPr lang="sk-SK" smtClean="0"/>
              <a:pPr/>
              <a:t>5</a:t>
            </a:fld>
            <a:endParaRPr lang="sk-SK"/>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dirty="0" smtClean="0">
                <a:solidFill>
                  <a:srgbClr val="C00000"/>
                </a:solidFill>
              </a:rPr>
              <a:t>Národný príspevok do európskej politiky</a:t>
            </a:r>
            <a:endParaRPr lang="cs-CZ" dirty="0"/>
          </a:p>
        </p:txBody>
      </p:sp>
      <p:sp>
        <p:nvSpPr>
          <p:cNvPr id="3" name="Zástupný symbol obsahu 2"/>
          <p:cNvSpPr>
            <a:spLocks noGrp="1"/>
          </p:cNvSpPr>
          <p:nvPr>
            <p:ph idx="1"/>
          </p:nvPr>
        </p:nvSpPr>
        <p:spPr/>
        <p:txBody>
          <a:bodyPr/>
          <a:lstStyle/>
          <a:p>
            <a:pPr algn="just"/>
            <a:r>
              <a:rPr lang="sk-SK" dirty="0" smtClean="0"/>
              <a:t>V marci 2021 Slovensko, tak ako aj iné členské štáty EÚ vypracuje a podá EÚ report za základe nariadenia EP a Rady EÚ 2018/1999 obsahujúci národné plány a stratégie týkajúce sa adaptácie na zmenu klímy, v ktorých budú uvedené vykonané a plánované opatrenia na uľahčenie adaptácie na zmenu klímy.</a:t>
            </a:r>
          </a:p>
          <a:p>
            <a:pPr algn="just"/>
            <a:r>
              <a:rPr lang="sk-SK" dirty="0" smtClean="0"/>
              <a:t>Ďalej predloží na rokovanie vlády informáciu o dosiahnutom pokroku pri realizácii adaptačných opatrení v Slovenskej republike do 28. februára 2023 a následne každé dva roky. </a:t>
            </a:r>
          </a:p>
        </p:txBody>
      </p:sp>
      <p:sp>
        <p:nvSpPr>
          <p:cNvPr id="4" name="Zástupný symbol dátumu 3"/>
          <p:cNvSpPr>
            <a:spLocks noGrp="1"/>
          </p:cNvSpPr>
          <p:nvPr>
            <p:ph type="dt" sz="half" idx="10"/>
          </p:nvPr>
        </p:nvSpPr>
        <p:spPr/>
        <p:txBody>
          <a:bodyPr/>
          <a:lstStyle/>
          <a:p>
            <a:fld id="{26A3947A-7843-4157-8262-8804150B5301}" type="datetime1">
              <a:rPr lang="sk-SK" smtClean="0"/>
              <a:pPr/>
              <a:t>29. 10. 2020</a:t>
            </a:fld>
            <a:endParaRPr lang="sk-SK"/>
          </a:p>
        </p:txBody>
      </p:sp>
      <p:sp>
        <p:nvSpPr>
          <p:cNvPr id="5" name="Zástupný symbol čísla snímky 4"/>
          <p:cNvSpPr>
            <a:spLocks noGrp="1"/>
          </p:cNvSpPr>
          <p:nvPr>
            <p:ph type="sldNum" sz="quarter" idx="12"/>
          </p:nvPr>
        </p:nvSpPr>
        <p:spPr/>
        <p:txBody>
          <a:bodyPr/>
          <a:lstStyle/>
          <a:p>
            <a:fld id="{9D8DAFC1-40C0-429F-A8B9-3CEF2DB091B5}" type="slidenum">
              <a:rPr lang="sk-SK" smtClean="0"/>
              <a:pPr/>
              <a:t>6</a:t>
            </a:fld>
            <a:endParaRPr lang="sk-SK"/>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dirty="0" smtClean="0">
                <a:solidFill>
                  <a:srgbClr val="C00000"/>
                </a:solidFill>
              </a:rPr>
              <a:t>Adaptačná politika Slovenskej </a:t>
            </a:r>
            <a:r>
              <a:rPr lang="sk-SK" dirty="0" smtClean="0"/>
              <a:t/>
            </a:r>
            <a:br>
              <a:rPr lang="sk-SK" dirty="0" smtClean="0"/>
            </a:br>
            <a:r>
              <a:rPr lang="sk-SK" dirty="0" smtClean="0">
                <a:solidFill>
                  <a:srgbClr val="C00000"/>
                </a:solidFill>
              </a:rPr>
              <a:t>republiky v národnom kontexte (1/3)</a:t>
            </a:r>
            <a:endParaRPr lang="cs-CZ" dirty="0"/>
          </a:p>
        </p:txBody>
      </p:sp>
      <p:sp>
        <p:nvSpPr>
          <p:cNvPr id="3" name="Zástupný symbol obsahu 2"/>
          <p:cNvSpPr>
            <a:spLocks noGrp="1"/>
          </p:cNvSpPr>
          <p:nvPr>
            <p:ph idx="1"/>
          </p:nvPr>
        </p:nvSpPr>
        <p:spPr/>
        <p:txBody>
          <a:bodyPr>
            <a:normAutofit lnSpcReduction="10000"/>
          </a:bodyPr>
          <a:lstStyle/>
          <a:p>
            <a:pPr marL="228600" lvl="1" algn="just">
              <a:spcBef>
                <a:spcPts val="1000"/>
              </a:spcBef>
            </a:pPr>
            <a:r>
              <a:rPr lang="sk-SK" dirty="0" smtClean="0"/>
              <a:t>Stratégia adaptácie SR na zmenu klímy a jej implementačný plán </a:t>
            </a:r>
          </a:p>
          <a:p>
            <a:pPr marL="228600" lvl="1" algn="just">
              <a:spcBef>
                <a:spcPts val="1000"/>
              </a:spcBef>
            </a:pPr>
            <a:r>
              <a:rPr lang="sk-SK" b="1" dirty="0" smtClean="0"/>
              <a:t>Stratégia adaptácie SR na zmenu klímy </a:t>
            </a:r>
            <a:r>
              <a:rPr lang="sk-SK" dirty="0" smtClean="0"/>
              <a:t>bola prijatá v roku 2014 ako </a:t>
            </a:r>
            <a:r>
              <a:rPr lang="sk-SK" dirty="0" err="1" smtClean="0"/>
              <a:t>prerekvizita</a:t>
            </a:r>
            <a:r>
              <a:rPr lang="sk-SK" dirty="0" smtClean="0"/>
              <a:t> čerpania finančných prostriedkov z OP KŽP, následne bola podľa uznesenia vlády SR č.148/2014 aktualizovaná a </a:t>
            </a:r>
            <a:r>
              <a:rPr lang="sk-SK" b="1" dirty="0" smtClean="0"/>
              <a:t>znovu prijatá v roku 2018 (č. 478/2018</a:t>
            </a:r>
            <a:r>
              <a:rPr lang="sk-SK" dirty="0" smtClean="0"/>
              <a:t>).</a:t>
            </a:r>
          </a:p>
          <a:p>
            <a:pPr marL="228600" lvl="1" algn="just">
              <a:spcBef>
                <a:spcPts val="1000"/>
              </a:spcBef>
            </a:pPr>
            <a:r>
              <a:rPr lang="sk-SK" dirty="0" smtClean="0"/>
              <a:t>Z uznesenia vlády SR č. 478/2018 vyplýva povinnosť predložiť implementačný plán stratégie.</a:t>
            </a:r>
          </a:p>
          <a:p>
            <a:pPr algn="just"/>
            <a:r>
              <a:rPr lang="sk-SK" sz="2400" dirty="0" smtClean="0"/>
              <a:t>Implementačný plán je v pláne predložiť vláde SR v lete 2021 s názvom </a:t>
            </a:r>
            <a:r>
              <a:rPr lang="sk-SK" sz="2400" b="1" dirty="0" smtClean="0"/>
              <a:t>Akčný plán pre implementáciu Stratégie adaptácie SR na zmenu klímy.</a:t>
            </a:r>
          </a:p>
          <a:p>
            <a:pPr algn="just"/>
            <a:r>
              <a:rPr lang="sk-SK" sz="2400" dirty="0" smtClean="0"/>
              <a:t>Východiskový návrh akčného plánu je v súčasnosti predmetom nielen strategického environmentálneho hodnotenia (SEA), ale aj ďalších expertných konzultácií (SAV, SAŽP), a predmetom plánovaného </a:t>
            </a:r>
            <a:r>
              <a:rPr lang="sk-SK" sz="2400" b="1" dirty="0" smtClean="0"/>
              <a:t>zosúladenia s pripravovaným viacročným finančným rámcom (VFR) EÚ 2021-2027.</a:t>
            </a:r>
            <a:endParaRPr lang="cs-CZ" sz="2400" b="1" dirty="0" smtClean="0"/>
          </a:p>
          <a:p>
            <a:endParaRPr lang="cs-CZ" sz="2400" dirty="0" smtClean="0"/>
          </a:p>
          <a:p>
            <a:pPr marL="228600" lvl="1">
              <a:spcBef>
                <a:spcPts val="1000"/>
              </a:spcBef>
            </a:pPr>
            <a:endParaRPr lang="sk-SK" dirty="0" smtClean="0"/>
          </a:p>
          <a:p>
            <a:pPr marL="228600" lvl="1">
              <a:spcBef>
                <a:spcPts val="1000"/>
              </a:spcBef>
            </a:pPr>
            <a:endParaRPr lang="sk-SK" dirty="0" smtClean="0"/>
          </a:p>
          <a:p>
            <a:pPr marL="228600" lvl="1">
              <a:spcBef>
                <a:spcPts val="1000"/>
              </a:spcBef>
            </a:pPr>
            <a:endParaRPr lang="sk-SK" dirty="0" smtClean="0"/>
          </a:p>
          <a:p>
            <a:endParaRPr lang="cs-CZ" dirty="0"/>
          </a:p>
        </p:txBody>
      </p:sp>
      <p:sp>
        <p:nvSpPr>
          <p:cNvPr id="5" name="Zástupný symbol čísla snímky 4"/>
          <p:cNvSpPr>
            <a:spLocks noGrp="1"/>
          </p:cNvSpPr>
          <p:nvPr>
            <p:ph type="sldNum" sz="quarter" idx="12"/>
          </p:nvPr>
        </p:nvSpPr>
        <p:spPr/>
        <p:txBody>
          <a:bodyPr/>
          <a:lstStyle/>
          <a:p>
            <a:fld id="{9D8DAFC1-40C0-429F-A8B9-3CEF2DB091B5}" type="slidenum">
              <a:rPr lang="sk-SK" smtClean="0"/>
              <a:pPr/>
              <a:t>7</a:t>
            </a:fld>
            <a:endParaRPr lang="sk-SK"/>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38200" y="365126"/>
            <a:ext cx="10515600" cy="825721"/>
          </a:xfrm>
        </p:spPr>
        <p:txBody>
          <a:bodyPr>
            <a:normAutofit/>
          </a:bodyPr>
          <a:lstStyle/>
          <a:p>
            <a:r>
              <a:rPr lang="sk-SK" sz="3600" dirty="0" smtClean="0">
                <a:solidFill>
                  <a:srgbClr val="C00000"/>
                </a:solidFill>
              </a:rPr>
              <a:t>Viacročný finančný rámec (VFR) 2021-2027</a:t>
            </a:r>
            <a:endParaRPr lang="cs-CZ" sz="3600" dirty="0"/>
          </a:p>
        </p:txBody>
      </p:sp>
      <p:sp>
        <p:nvSpPr>
          <p:cNvPr id="3" name="Zástupný symbol obsahu 2"/>
          <p:cNvSpPr>
            <a:spLocks noGrp="1"/>
          </p:cNvSpPr>
          <p:nvPr>
            <p:ph idx="1"/>
          </p:nvPr>
        </p:nvSpPr>
        <p:spPr>
          <a:xfrm>
            <a:off x="838200" y="1392072"/>
            <a:ext cx="10515600" cy="4784891"/>
          </a:xfrm>
        </p:spPr>
        <p:txBody>
          <a:bodyPr>
            <a:normAutofit/>
          </a:bodyPr>
          <a:lstStyle/>
          <a:p>
            <a:pPr algn="just"/>
            <a:r>
              <a:rPr lang="sk-SK" sz="2300" b="1" dirty="0" smtClean="0"/>
              <a:t>CIEĽ POLITIKY 2 – EKOLOGICKEJŠIA NÍZKOUHLÍKOVÁ EURÓPA</a:t>
            </a:r>
          </a:p>
          <a:p>
            <a:pPr algn="just"/>
            <a:r>
              <a:rPr lang="sk-SK" sz="2300" b="1" dirty="0" smtClean="0"/>
              <a:t>Priorita – Ochrana životného prostredia, podpora adaptácie na zmenu klímy a zlepšenie odpadového hospodárstva</a:t>
            </a:r>
          </a:p>
          <a:p>
            <a:pPr marL="457200" lvl="0" indent="-457200" algn="just">
              <a:buFont typeface="+mj-lt"/>
              <a:buAutoNum type="arabicPeriod"/>
            </a:pPr>
            <a:r>
              <a:rPr lang="sk-SK" sz="2300" dirty="0" smtClean="0"/>
              <a:t>Prevencia a adaptácia na zmenu klímy, ochrana pred mimoriadnym udalosťami spojenými so zmenou klímy a znižovanie rizika katastrof, vrátane rizika poškodzovania zložiek životného prostredia</a:t>
            </a:r>
          </a:p>
          <a:p>
            <a:pPr marL="457200" lvl="0" indent="-457200" algn="just">
              <a:buFont typeface="+mj-lt"/>
              <a:buAutoNum type="arabicPeriod"/>
            </a:pPr>
            <a:r>
              <a:rPr lang="sk-SK" sz="2300" dirty="0" smtClean="0"/>
              <a:t>Zlepšenie kvality vôd a stavu v zásobovaní vodou a čistení odpadových vôd</a:t>
            </a:r>
          </a:p>
          <a:p>
            <a:pPr marL="457200" lvl="0" indent="-457200" algn="just">
              <a:buFont typeface="+mj-lt"/>
              <a:buAutoNum type="arabicPeriod"/>
            </a:pPr>
            <a:r>
              <a:rPr lang="sk-SK" sz="2300" dirty="0" smtClean="0"/>
              <a:t>Predchádzanie vzniku odpadov, zvýšenie miery opätovného použitia a recyklácie odpadov</a:t>
            </a:r>
          </a:p>
          <a:p>
            <a:pPr marL="457200" lvl="0" indent="-457200" algn="just">
              <a:buFont typeface="+mj-lt"/>
              <a:buAutoNum type="arabicPeriod"/>
            </a:pPr>
            <a:r>
              <a:rPr lang="sk-SK" sz="2300" dirty="0" smtClean="0"/>
              <a:t>Zlepšenie ochrany prírody, krajiny, biodiverzity a ekosystémových služieb</a:t>
            </a:r>
          </a:p>
          <a:p>
            <a:pPr marL="457200" lvl="0" indent="-457200" algn="just">
              <a:buFont typeface="+mj-lt"/>
              <a:buAutoNum type="arabicPeriod"/>
            </a:pPr>
            <a:r>
              <a:rPr lang="sk-SK" sz="2300" dirty="0" smtClean="0"/>
              <a:t>Zabezpečenie sanácie environmentálnych záťaží</a:t>
            </a:r>
          </a:p>
          <a:p>
            <a:pPr marL="457200" indent="-457200" algn="just">
              <a:buFont typeface="+mj-lt"/>
              <a:buAutoNum type="arabicPeriod"/>
            </a:pPr>
            <a:r>
              <a:rPr lang="sk-SK" sz="2300" dirty="0" smtClean="0"/>
              <a:t>Zlepšenie kvality ovzdušia</a:t>
            </a:r>
          </a:p>
          <a:p>
            <a:endParaRPr lang="cs-CZ" dirty="0"/>
          </a:p>
        </p:txBody>
      </p:sp>
      <p:sp>
        <p:nvSpPr>
          <p:cNvPr id="5" name="Zástupný symbol čísla snímky 4"/>
          <p:cNvSpPr>
            <a:spLocks noGrp="1"/>
          </p:cNvSpPr>
          <p:nvPr>
            <p:ph type="sldNum" sz="quarter" idx="12"/>
          </p:nvPr>
        </p:nvSpPr>
        <p:spPr/>
        <p:txBody>
          <a:bodyPr/>
          <a:lstStyle/>
          <a:p>
            <a:fld id="{9D8DAFC1-40C0-429F-A8B9-3CEF2DB091B5}" type="slidenum">
              <a:rPr lang="sk-SK" smtClean="0"/>
              <a:pPr/>
              <a:t>8</a:t>
            </a:fld>
            <a:endParaRPr lang="sk-SK"/>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dirty="0" smtClean="0">
                <a:solidFill>
                  <a:srgbClr val="C00000"/>
                </a:solidFill>
              </a:rPr>
              <a:t>Adaptačná politika Slovenskej </a:t>
            </a:r>
            <a:r>
              <a:rPr lang="sk-SK" dirty="0" smtClean="0"/>
              <a:t/>
            </a:r>
            <a:br>
              <a:rPr lang="sk-SK" dirty="0" smtClean="0"/>
            </a:br>
            <a:r>
              <a:rPr lang="sk-SK" dirty="0" smtClean="0">
                <a:solidFill>
                  <a:srgbClr val="C00000"/>
                </a:solidFill>
              </a:rPr>
              <a:t>republiky v národnom kontexte (2/3)</a:t>
            </a:r>
            <a:endParaRPr lang="cs-CZ" dirty="0"/>
          </a:p>
        </p:txBody>
      </p:sp>
      <p:sp>
        <p:nvSpPr>
          <p:cNvPr id="3" name="Zástupný symbol obsahu 2"/>
          <p:cNvSpPr>
            <a:spLocks noGrp="1"/>
          </p:cNvSpPr>
          <p:nvPr>
            <p:ph idx="1"/>
          </p:nvPr>
        </p:nvSpPr>
        <p:spPr>
          <a:xfrm>
            <a:off x="838200" y="1825625"/>
            <a:ext cx="8210266" cy="4351338"/>
          </a:xfrm>
        </p:spPr>
        <p:txBody>
          <a:bodyPr>
            <a:normAutofit/>
          </a:bodyPr>
          <a:lstStyle/>
          <a:p>
            <a:pPr marL="228600" lvl="1" algn="just">
              <a:spcBef>
                <a:spcPts val="1000"/>
              </a:spcBef>
            </a:pPr>
            <a:r>
              <a:rPr lang="sk-SK" dirty="0" smtClean="0"/>
              <a:t>Stratégia adaptácie SR na zmenu klímy a jej implementačný plán </a:t>
            </a:r>
          </a:p>
          <a:p>
            <a:pPr algn="just"/>
            <a:endParaRPr lang="sk-SK" dirty="0" smtClean="0"/>
          </a:p>
          <a:p>
            <a:pPr algn="just"/>
            <a:endParaRPr lang="sk-SK" dirty="0" smtClean="0"/>
          </a:p>
          <a:p>
            <a:pPr algn="just"/>
            <a:endParaRPr lang="sk-SK" dirty="0" smtClean="0"/>
          </a:p>
          <a:p>
            <a:pPr algn="just"/>
            <a:endParaRPr lang="sk-SK" dirty="0" smtClean="0"/>
          </a:p>
          <a:p>
            <a:pPr algn="just"/>
            <a:endParaRPr lang="sk-SK" dirty="0" smtClean="0"/>
          </a:p>
          <a:p>
            <a:pPr algn="just"/>
            <a:endParaRPr lang="sk-SK" dirty="0" smtClean="0"/>
          </a:p>
          <a:p>
            <a:endParaRPr lang="cs-CZ" dirty="0"/>
          </a:p>
        </p:txBody>
      </p:sp>
      <p:sp>
        <p:nvSpPr>
          <p:cNvPr id="4" name="Zástupný symbol dátumu 3"/>
          <p:cNvSpPr>
            <a:spLocks noGrp="1"/>
          </p:cNvSpPr>
          <p:nvPr>
            <p:ph type="dt" sz="half" idx="10"/>
          </p:nvPr>
        </p:nvSpPr>
        <p:spPr/>
        <p:txBody>
          <a:bodyPr/>
          <a:lstStyle/>
          <a:p>
            <a:fld id="{26A3947A-7843-4157-8262-8804150B5301}" type="datetime1">
              <a:rPr lang="sk-SK" smtClean="0"/>
              <a:pPr/>
              <a:t>29. 10. 2020</a:t>
            </a:fld>
            <a:endParaRPr lang="sk-SK"/>
          </a:p>
        </p:txBody>
      </p:sp>
      <p:sp>
        <p:nvSpPr>
          <p:cNvPr id="5" name="Zástupný symbol čísla snímky 4"/>
          <p:cNvSpPr>
            <a:spLocks noGrp="1"/>
          </p:cNvSpPr>
          <p:nvPr>
            <p:ph type="sldNum" sz="quarter" idx="12"/>
          </p:nvPr>
        </p:nvSpPr>
        <p:spPr/>
        <p:txBody>
          <a:bodyPr/>
          <a:lstStyle/>
          <a:p>
            <a:fld id="{9D8DAFC1-40C0-429F-A8B9-3CEF2DB091B5}" type="slidenum">
              <a:rPr lang="sk-SK" smtClean="0"/>
              <a:pPr/>
              <a:t>9</a:t>
            </a:fld>
            <a:endParaRPr lang="sk-SK"/>
          </a:p>
        </p:txBody>
      </p:sp>
      <p:pic>
        <p:nvPicPr>
          <p:cNvPr id="6" name="Obrázok 5" descr="obrazok1.jpg"/>
          <p:cNvPicPr>
            <a:picLocks noChangeAspect="1"/>
          </p:cNvPicPr>
          <p:nvPr/>
        </p:nvPicPr>
        <p:blipFill>
          <a:blip r:embed="rId2" cstate="print"/>
          <a:stretch>
            <a:fillRect/>
          </a:stretch>
        </p:blipFill>
        <p:spPr>
          <a:xfrm>
            <a:off x="513383" y="2701157"/>
            <a:ext cx="8219242" cy="3167380"/>
          </a:xfrm>
          <a:prstGeom prst="rect">
            <a:avLst/>
          </a:prstGeom>
        </p:spPr>
      </p:pic>
      <p:sp>
        <p:nvSpPr>
          <p:cNvPr id="7" name="BlokTextu 6"/>
          <p:cNvSpPr txBox="1"/>
          <p:nvPr/>
        </p:nvSpPr>
        <p:spPr>
          <a:xfrm>
            <a:off x="9075761" y="2115403"/>
            <a:ext cx="2715905" cy="3970318"/>
          </a:xfrm>
          <a:prstGeom prst="rect">
            <a:avLst/>
          </a:prstGeom>
          <a:noFill/>
        </p:spPr>
        <p:txBody>
          <a:bodyPr wrap="square" rtlCol="0">
            <a:spAutoFit/>
          </a:bodyPr>
          <a:lstStyle/>
          <a:p>
            <a:pPr algn="just"/>
            <a:r>
              <a:rPr lang="sk-SK" dirty="0" smtClean="0"/>
              <a:t>Navrhované zameranie </a:t>
            </a:r>
            <a:r>
              <a:rPr lang="sk-SK" dirty="0" err="1" smtClean="0"/>
              <a:t>NAP-u</a:t>
            </a:r>
            <a:r>
              <a:rPr lang="sk-SK" dirty="0" smtClean="0"/>
              <a:t> stavia na piatich prierezových opatreniach a nadväzujúcich 18 úlohách.</a:t>
            </a:r>
            <a:endParaRPr lang="cs-CZ" dirty="0" smtClean="0"/>
          </a:p>
          <a:p>
            <a:pPr algn="just"/>
            <a:r>
              <a:rPr lang="sk-SK" dirty="0" smtClean="0"/>
              <a:t>Jadrom NAP je 7 špecifických cieľov.</a:t>
            </a:r>
          </a:p>
          <a:p>
            <a:pPr algn="just"/>
            <a:r>
              <a:rPr lang="sk-SK" dirty="0" smtClean="0"/>
              <a:t/>
            </a:r>
            <a:br>
              <a:rPr lang="sk-SK" dirty="0" smtClean="0"/>
            </a:br>
            <a:r>
              <a:rPr lang="sk-SK" dirty="0" smtClean="0"/>
              <a:t>Spolu bolo identifikovaných 46 špecifických opatrení a v ich rámci 176 úloh pre obdobie platnosti tohto akčného plánu do roku 2027.</a:t>
            </a:r>
            <a:endParaRPr lang="cs-CZ"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theme/theme1.xml><?xml version="1.0" encoding="utf-8"?>
<a:theme xmlns:a="http://schemas.openxmlformats.org/drawingml/2006/main" name="prezentacia-MZP">
  <a:themeElements>
    <a:clrScheme name="Teplá modrá">
      <a:dk1>
        <a:sysClr val="windowText" lastClr="000000"/>
      </a:dk1>
      <a:lt1>
        <a:sysClr val="window" lastClr="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prezentacia-MZP [Iba na čítanie]" id="{B5396575-A79E-4C32-AD2C-1A65883CBA37}" vid="{9AFBDEEE-8E81-4457-85EB-5C6EC2D49ADC}"/>
    </a:ext>
  </a:extLst>
</a:theme>
</file>

<file path=ppt/theme/theme2.xml><?xml version="1.0" encoding="utf-8"?>
<a:theme xmlns:a="http://schemas.openxmlformats.org/drawingml/2006/main" name="Motív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3.xml><?xml version="1.0" encoding="utf-8"?>
<a:theme xmlns:a="http://schemas.openxmlformats.org/drawingml/2006/main" name="Motív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prezentacia-MZP</Template>
  <TotalTime>713</TotalTime>
  <Words>876</Words>
  <Application>Microsoft Office PowerPoint</Application>
  <PresentationFormat>Vlastná</PresentationFormat>
  <Paragraphs>109</Paragraphs>
  <Slides>13</Slides>
  <Notes>7</Notes>
  <HiddenSlides>0</HiddenSlides>
  <MMClips>0</MMClips>
  <ScaleCrop>false</ScaleCrop>
  <HeadingPairs>
    <vt:vector size="4" baseType="variant">
      <vt:variant>
        <vt:lpstr>Motív</vt:lpstr>
      </vt:variant>
      <vt:variant>
        <vt:i4>1</vt:i4>
      </vt:variant>
      <vt:variant>
        <vt:lpstr>Nadpisy snímok</vt:lpstr>
      </vt:variant>
      <vt:variant>
        <vt:i4>13</vt:i4>
      </vt:variant>
    </vt:vector>
  </HeadingPairs>
  <TitlesOfParts>
    <vt:vector size="14" baseType="lpstr">
      <vt:lpstr>prezentacia-MZP</vt:lpstr>
      <vt:lpstr>   XI. Fórum  Vidieckeho Parlamentu  na Slovensku   Lenka Chocholová Odbor politiky zmeny klímy  23. október 2020</vt:lpstr>
      <vt:lpstr>Ciele v oblasti adaptácie všeobecne</vt:lpstr>
      <vt:lpstr>Adaptačná politika Slovenskej  republiky v medzinárodnom kontexte</vt:lpstr>
      <vt:lpstr>Adaptačná politika Slovenskej  republiky v európskom kontexte (1/2)</vt:lpstr>
      <vt:lpstr>Adaptačná politika Slovenskej  republiky v európskom kontexte (2/2)</vt:lpstr>
      <vt:lpstr>Národný príspevok do európskej politiky</vt:lpstr>
      <vt:lpstr>Adaptačná politika Slovenskej  republiky v národnom kontexte (1/3)</vt:lpstr>
      <vt:lpstr>Viacročný finančný rámec (VFR) 2021-2027</vt:lpstr>
      <vt:lpstr>Adaptačná politika Slovenskej  republiky v národnom kontexte (2/3)</vt:lpstr>
      <vt:lpstr>Prezentácia programu PowerPoint</vt:lpstr>
      <vt:lpstr>Prezentácia programu PowerPoint</vt:lpstr>
      <vt:lpstr>Adaptačná politika Slovenskej  republiky v národnom kontexte (3/3)</vt:lpstr>
      <vt:lpstr>Ďakujem za pozornosť.</vt:lpstr>
    </vt:vector>
  </TitlesOfParts>
  <Company>Hewlett-Packard Company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Stratégia adaptácie Slovenskej republiky na nepriaznivé dôsledky zmeny klímy – aktualizácia</dc:title>
  <dc:creator>Kopinová Zuzana</dc:creator>
  <cp:lastModifiedBy>VIPA</cp:lastModifiedBy>
  <cp:revision>85</cp:revision>
  <cp:lastPrinted>2018-10-15T15:39:10Z</cp:lastPrinted>
  <dcterms:created xsi:type="dcterms:W3CDTF">2018-03-14T11:39:57Z</dcterms:created>
  <dcterms:modified xsi:type="dcterms:W3CDTF">2020-10-29T16:19:59Z</dcterms:modified>
</cp:coreProperties>
</file>