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5" r:id="rId5"/>
    <p:sldId id="266" r:id="rId6"/>
    <p:sldId id="268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50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2DF-B309-4AA8-BC3A-81AA221056C0}" type="datetimeFigureOut">
              <a:rPr lang="sk-SK" smtClean="0"/>
              <a:t>30.04.2020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92C8-5E1E-45C7-9D81-4391592C7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912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2DF-B309-4AA8-BC3A-81AA221056C0}" type="datetimeFigureOut">
              <a:rPr lang="sk-SK" smtClean="0"/>
              <a:t>30.04.2020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92C8-5E1E-45C7-9D81-4391592C7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588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2DF-B309-4AA8-BC3A-81AA221056C0}" type="datetimeFigureOut">
              <a:rPr lang="sk-SK" smtClean="0"/>
              <a:t>30.04.2020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92C8-5E1E-45C7-9D81-4391592C7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533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2DF-B309-4AA8-BC3A-81AA221056C0}" type="datetimeFigureOut">
              <a:rPr lang="sk-SK" smtClean="0"/>
              <a:t>30.04.2020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92C8-5E1E-45C7-9D81-4391592C7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755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2DF-B309-4AA8-BC3A-81AA221056C0}" type="datetimeFigureOut">
              <a:rPr lang="sk-SK" smtClean="0"/>
              <a:t>30.04.2020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92C8-5E1E-45C7-9D81-4391592C7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152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2DF-B309-4AA8-BC3A-81AA221056C0}" type="datetimeFigureOut">
              <a:rPr lang="sk-SK" smtClean="0"/>
              <a:t>30.04.2020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92C8-5E1E-45C7-9D81-4391592C7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291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2DF-B309-4AA8-BC3A-81AA221056C0}" type="datetimeFigureOut">
              <a:rPr lang="sk-SK" smtClean="0"/>
              <a:t>30.04.2020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92C8-5E1E-45C7-9D81-4391592C7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399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2DF-B309-4AA8-BC3A-81AA221056C0}" type="datetimeFigureOut">
              <a:rPr lang="sk-SK" smtClean="0"/>
              <a:t>30.04.2020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92C8-5E1E-45C7-9D81-4391592C7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725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2DF-B309-4AA8-BC3A-81AA221056C0}" type="datetimeFigureOut">
              <a:rPr lang="sk-SK" smtClean="0"/>
              <a:t>30.04.2020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92C8-5E1E-45C7-9D81-4391592C7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643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2DF-B309-4AA8-BC3A-81AA221056C0}" type="datetimeFigureOut">
              <a:rPr lang="sk-SK" smtClean="0"/>
              <a:t>30.04.2020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92C8-5E1E-45C7-9D81-4391592C7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309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2DF-B309-4AA8-BC3A-81AA221056C0}" type="datetimeFigureOut">
              <a:rPr lang="sk-SK" smtClean="0"/>
              <a:t>30.04.2020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92C8-5E1E-45C7-9D81-4391592C7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779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D92DF-B309-4AA8-BC3A-81AA221056C0}" type="datetimeFigureOut">
              <a:rPr lang="sk-SK" smtClean="0"/>
              <a:t>30.04.2020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F92C8-5E1E-45C7-9D81-4391592C7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296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4830102"/>
            <a:ext cx="12192000" cy="1200329"/>
          </a:xfrm>
          <a:prstGeom prst="rect">
            <a:avLst/>
          </a:prstGeom>
          <a:solidFill>
            <a:srgbClr val="E3A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Obdĺžnik 1"/>
          <p:cNvSpPr/>
          <p:nvPr/>
        </p:nvSpPr>
        <p:spPr>
          <a:xfrm>
            <a:off x="1737854" y="4830102"/>
            <a:ext cx="8748252" cy="1200329"/>
          </a:xfrm>
          <a:prstGeom prst="rect">
            <a:avLst/>
          </a:prstGeom>
          <a:solidFill>
            <a:srgbClr val="E3A50B"/>
          </a:solidFill>
        </p:spPr>
        <p:txBody>
          <a:bodyPr wrap="square">
            <a:spAutoFit/>
          </a:bodyPr>
          <a:lstStyle/>
          <a:p>
            <a:pPr algn="just"/>
            <a:r>
              <a:rPr lang="sk-SK" sz="24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</a:t>
            </a:r>
            <a:r>
              <a:rPr lang="sk-SK" sz="240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poločensky zodpovedné </a:t>
            </a:r>
            <a:r>
              <a:rPr lang="sk-SK" sz="24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prepojenie </a:t>
            </a:r>
            <a:r>
              <a:rPr lang="sk-SK" sz="240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podnikateľského</a:t>
            </a:r>
            <a:br>
              <a:rPr lang="sk-SK" sz="240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sk-SK" sz="240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 </a:t>
            </a:r>
            <a:r>
              <a:rPr lang="sk-SK" sz="24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neziskového sektora, ktoré vedie k ochrane </a:t>
            </a:r>
            <a:r>
              <a:rPr lang="sk-SK" sz="240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prírodného</a:t>
            </a:r>
            <a:br>
              <a:rPr lang="sk-SK" sz="240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sk-SK" sz="240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 </a:t>
            </a:r>
            <a:r>
              <a:rPr lang="sk-SK" sz="24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kultúrneho dedičstva, ako aj podpore r</a:t>
            </a:r>
            <a:r>
              <a:rPr lang="sk-SK" sz="2400" spc="-25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egionálnej </a:t>
            </a:r>
            <a:r>
              <a:rPr lang="sk-SK" sz="2400" spc="-25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ekonomiky</a:t>
            </a:r>
            <a:r>
              <a:rPr lang="sk-SK" sz="240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endParaRPr lang="sk-SK" sz="2400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13" y="549019"/>
            <a:ext cx="3893573" cy="389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294970"/>
            <a:ext cx="12192000" cy="461665"/>
          </a:xfrm>
          <a:prstGeom prst="rect">
            <a:avLst/>
          </a:prstGeom>
          <a:solidFill>
            <a:srgbClr val="E3A50B"/>
          </a:solidFill>
        </p:spPr>
        <p:txBody>
          <a:bodyPr wrap="square" rtlCol="0">
            <a:spAutoFit/>
          </a:bodyPr>
          <a:lstStyle/>
          <a:p>
            <a:r>
              <a:rPr lang="sk-SK" sz="2400" cap="all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Východiská</a:t>
            </a:r>
            <a:r>
              <a:rPr lang="sk-SK" sz="240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- neziskové aktivity v ochrane prírody a krajiny</a:t>
            </a:r>
            <a:endParaRPr lang="sk-SK" sz="2400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030" name="Picture 6" descr="Image may contain: one or more people, sky, outdoor and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2" y="1226392"/>
            <a:ext cx="7738358" cy="516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may contain: 2 peo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78" y="1201993"/>
            <a:ext cx="3502844" cy="233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o photo description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78" y="4070558"/>
            <a:ext cx="3502844" cy="232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" y="6488667"/>
            <a:ext cx="12192000" cy="33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tarostlivosť o chránené územia</a:t>
            </a:r>
            <a:r>
              <a:rPr lang="sk-SK" sz="1600" dirty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  prenosy obojživelníkov – exkurzie -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envirovýchova</a:t>
            </a:r>
            <a:endParaRPr lang="sk-SK" sz="1600" dirty="0">
              <a:solidFill>
                <a:schemeClr val="bg1">
                  <a:lumMod val="50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08" y="117989"/>
            <a:ext cx="796414" cy="79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294974"/>
            <a:ext cx="12192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400" cap="all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Poslanie</a:t>
            </a:r>
            <a:r>
              <a:rPr lang="sk-SK" sz="240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- </a:t>
            </a:r>
            <a:r>
              <a:rPr lang="sk-SK" sz="200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aktivity záchrany genofondu ovocných drevín a tvorby krajiny, regionálny rozvoj</a:t>
            </a:r>
            <a:endParaRPr lang="sk-SK" sz="2000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6" name="Picture 4" descr="Image may contain: tree, plant, outdoor and na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92" y="1067261"/>
            <a:ext cx="3174276" cy="21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may contain: 2 people, people smi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38" y="1067261"/>
            <a:ext cx="3642688" cy="54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may contain: 2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59" y="3432077"/>
            <a:ext cx="4635453" cy="309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92" y="3434720"/>
            <a:ext cx="2658402" cy="3090882"/>
          </a:xfrm>
          <a:prstGeom prst="rect">
            <a:avLst/>
          </a:prstGeom>
        </p:spPr>
      </p:pic>
      <p:pic>
        <p:nvPicPr>
          <p:cNvPr id="16" name="Picture 12" descr="Image may contain: 2 peo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34" y="1064619"/>
            <a:ext cx="3185651" cy="21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lokTextu 16"/>
          <p:cNvSpPr txBox="1"/>
          <p:nvPr/>
        </p:nvSpPr>
        <p:spPr>
          <a:xfrm>
            <a:off x="1" y="6518163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apovanie - starostlivosť o genofondový sad – burzy vrúbľov – výstavy – ochutnávky – </a:t>
            </a:r>
            <a:r>
              <a:rPr lang="sk-SK" sz="1400" dirty="0" err="1" smtClean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muštovanie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pre verejnosť – rekonštrukcia sušiarne</a:t>
            </a:r>
            <a:endParaRPr lang="sk-SK" sz="1400" dirty="0">
              <a:solidFill>
                <a:schemeClr val="bg1">
                  <a:lumMod val="50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08" y="103241"/>
            <a:ext cx="796414" cy="79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0" y="294974"/>
            <a:ext cx="12192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400" cap="all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Dôvod vzniku firmy </a:t>
            </a:r>
            <a:r>
              <a:rPr lang="sk-SK" sz="240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– </a:t>
            </a:r>
            <a:r>
              <a:rPr lang="sk-SK" sz="200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kontinuita </a:t>
            </a:r>
            <a:r>
              <a:rPr lang="sk-SK" sz="2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aktivít </a:t>
            </a:r>
            <a:r>
              <a:rPr lang="sk-SK" sz="200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 </a:t>
            </a:r>
            <a:r>
              <a:rPr lang="sk-SK" sz="2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nezávislosť od vonkajších finančných zdrojov</a:t>
            </a:r>
            <a:endParaRPr lang="sk-SK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08" y="132737"/>
            <a:ext cx="796414" cy="796414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224861" y="929151"/>
            <a:ext cx="7976898" cy="5132436"/>
            <a:chOff x="539750" y="1196975"/>
            <a:chExt cx="8169275" cy="5256213"/>
          </a:xfrm>
        </p:grpSpPr>
        <p:pic>
          <p:nvPicPr>
            <p:cNvPr id="10" name="Picture 5" descr="obalka2_predo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4787"/>
            <a:stretch>
              <a:fillRect/>
            </a:stretch>
          </p:blipFill>
          <p:spPr bwMode="auto">
            <a:xfrm>
              <a:off x="4460875" y="1196975"/>
              <a:ext cx="4248150" cy="2714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obalka2_predo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624"/>
            <a:stretch>
              <a:fillRect/>
            </a:stretch>
          </p:blipFill>
          <p:spPr bwMode="auto">
            <a:xfrm>
              <a:off x="4445000" y="3789363"/>
              <a:ext cx="4248150" cy="266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obalka2_zado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158" b="23369"/>
            <a:stretch>
              <a:fillRect/>
            </a:stretch>
          </p:blipFill>
          <p:spPr bwMode="auto">
            <a:xfrm>
              <a:off x="539750" y="1196975"/>
              <a:ext cx="4032250" cy="4464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obalka2_zado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70" t="86913" r="5170"/>
            <a:stretch>
              <a:fillRect/>
            </a:stretch>
          </p:blipFill>
          <p:spPr bwMode="auto">
            <a:xfrm>
              <a:off x="771525" y="5678488"/>
              <a:ext cx="3744913" cy="77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900113" y="5661025"/>
              <a:ext cx="287337" cy="73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5" name="BlokTextu 14"/>
          <p:cNvSpPr txBox="1"/>
          <p:nvPr/>
        </p:nvSpPr>
        <p:spPr>
          <a:xfrm>
            <a:off x="1" y="651816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okračovanie vo výskume – starostlivosť o krajinu –  starostlivosť o vzácne stromy – aktivity pre verejnosť</a:t>
            </a:r>
            <a:endParaRPr lang="sk-SK" sz="1600" dirty="0">
              <a:solidFill>
                <a:schemeClr val="bg1">
                  <a:lumMod val="50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0" r="26510"/>
          <a:stretch/>
        </p:blipFill>
        <p:spPr>
          <a:xfrm>
            <a:off x="8332839" y="1091388"/>
            <a:ext cx="3333136" cy="484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0" y="294974"/>
            <a:ext cx="12192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400" cap="all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Ekonomická aktivita </a:t>
            </a:r>
            <a:r>
              <a:rPr lang="sk-SK" sz="240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– </a:t>
            </a:r>
            <a:r>
              <a:rPr lang="sk-SK" sz="200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spracovanie ovocia a komplexný servis v ovocinárstve</a:t>
            </a:r>
            <a:endParaRPr lang="sk-SK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08" y="132737"/>
            <a:ext cx="796414" cy="796414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1" y="651816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ušt – sušené ovocie – návrhy a realizácie výsadieb – ošetrovanie stromov - poradenstvo</a:t>
            </a:r>
            <a:endParaRPr lang="sk-SK" sz="1600" dirty="0">
              <a:solidFill>
                <a:schemeClr val="bg1">
                  <a:lumMod val="50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6" name="Picture 4" descr="10527708_1503492119899660_91874126931413814_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8"/>
          <a:stretch/>
        </p:blipFill>
        <p:spPr bwMode="auto">
          <a:xfrm>
            <a:off x="322622" y="1051796"/>
            <a:ext cx="7282632" cy="529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136" y="1051796"/>
            <a:ext cx="4138409" cy="2669451"/>
          </a:xfrm>
          <a:prstGeom prst="rect">
            <a:avLst/>
          </a:prstGeom>
        </p:spPr>
      </p:pic>
      <p:pic>
        <p:nvPicPr>
          <p:cNvPr id="19" name="Picture 5" descr="jonathan predtym potom kopi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3" b="3755"/>
          <a:stretch/>
        </p:blipFill>
        <p:spPr bwMode="auto">
          <a:xfrm>
            <a:off x="7905136" y="3970659"/>
            <a:ext cx="4138409" cy="234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0" y="294974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400" cap="all" dirty="0" err="1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zHrnutie</a:t>
            </a:r>
            <a:endParaRPr lang="sk-SK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08" y="132737"/>
            <a:ext cx="796414" cy="796414"/>
          </a:xfrm>
          <a:prstGeom prst="rect">
            <a:avLst/>
          </a:prstGeom>
        </p:spPr>
      </p:pic>
      <p:pic>
        <p:nvPicPr>
          <p:cNvPr id="8" name="Picture 5" descr="IMG_58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0" y="1259138"/>
            <a:ext cx="7151432" cy="50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7890388" y="1169910"/>
            <a:ext cx="403378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k-SK" dirty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Maticu ovocnú </a:t>
            </a:r>
            <a:r>
              <a:rPr lang="sk-SK" dirty="0" err="1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s.r.o</a:t>
            </a:r>
            <a:r>
              <a:rPr lang="sk-SK" dirty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sme založili v roku 2014 ako jedno z </a:t>
            </a:r>
            <a:r>
              <a:rPr lang="sk-SK" dirty="0" smtClean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pokračovaní projektu </a:t>
            </a:r>
            <a:r>
              <a:rPr lang="sk-SK" dirty="0" err="1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Bielokarpatský</a:t>
            </a:r>
            <a:r>
              <a:rPr lang="sk-SK" dirty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ovocný poklad. </a:t>
            </a:r>
            <a:r>
              <a:rPr lang="sk-SK" dirty="0" smtClean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V našej </a:t>
            </a:r>
            <a:r>
              <a:rPr lang="sk-SK" dirty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činnosti sa </a:t>
            </a:r>
            <a:r>
              <a:rPr lang="sk-SK" dirty="0" smtClean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snažíme </a:t>
            </a:r>
            <a:r>
              <a:rPr lang="pl-PL" dirty="0" smtClean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o </a:t>
            </a:r>
            <a:r>
              <a:rPr lang="pl-PL" dirty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rozumné prepojenie </a:t>
            </a:r>
            <a:r>
              <a:rPr lang="pl-PL" dirty="0" smtClean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odnikateľského </a:t>
            </a:r>
            <a:r>
              <a:rPr lang="pl-PL" dirty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 neziskového sektora, </a:t>
            </a:r>
            <a:r>
              <a:rPr lang="pl-PL" dirty="0" smtClean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ktoré </a:t>
            </a:r>
            <a:r>
              <a:rPr lang="sk-SK" dirty="0" smtClean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vedie </a:t>
            </a:r>
            <a:r>
              <a:rPr lang="sk-SK" dirty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k ochrane prírodného a kultúrneho dedičstva, ako aj </a:t>
            </a:r>
            <a:r>
              <a:rPr lang="sk-SK" dirty="0" smtClean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podpore regionálnej </a:t>
            </a:r>
            <a:r>
              <a:rPr lang="sk-SK" dirty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ekonomiky. Preto venujeme väčšinu nášho zisku na </a:t>
            </a:r>
            <a:r>
              <a:rPr lang="sk-SK" dirty="0" smtClean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realizáciu verejnoprospešných </a:t>
            </a:r>
            <a:r>
              <a:rPr lang="sk-SK" dirty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aktivít. Tieto prostriedky smerujeme prednostne </a:t>
            </a:r>
            <a:r>
              <a:rPr lang="sk-SK" dirty="0" smtClean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na poznanie </a:t>
            </a:r>
            <a:r>
              <a:rPr lang="sk-SK" dirty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 záchranu vzácnych starých a krajových </a:t>
            </a:r>
            <a:r>
              <a:rPr lang="sk-SK" dirty="0" smtClean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odrôd ovocných drevín </a:t>
            </a:r>
            <a:r>
              <a:rPr lang="sk-SK" dirty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 krajiny, kde sa </a:t>
            </a:r>
            <a:r>
              <a:rPr lang="sk-SK" dirty="0" smtClean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nachádzajú.</a:t>
            </a:r>
          </a:p>
          <a:p>
            <a:endParaRPr lang="sk-SK" dirty="0">
              <a:solidFill>
                <a:srgbClr val="4D4D4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sk-SK" dirty="0" smtClean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Zuzana, </a:t>
            </a:r>
            <a:r>
              <a:rPr lang="sk-SK" dirty="0" err="1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Ljubo</a:t>
            </a:r>
            <a:r>
              <a:rPr lang="sk-SK" dirty="0">
                <a:solidFill>
                  <a:srgbClr val="4D4D4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Drahomír a Bruno.</a:t>
            </a:r>
            <a:endParaRPr lang="sk-SK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2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196</Words>
  <Application>Microsoft Office PowerPoint</Application>
  <PresentationFormat>Širokouhlá</PresentationFormat>
  <Paragraphs>13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Microsoft JhengHei Light</vt:lpstr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TU-Zvolen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KRAJINA krátke cykly staré odrody produkcie šetrná k prírode kvalitný produkt</dc:title>
  <dc:creator>Brumburiak</dc:creator>
  <cp:lastModifiedBy>Brumburiak</cp:lastModifiedBy>
  <cp:revision>27</cp:revision>
  <dcterms:created xsi:type="dcterms:W3CDTF">2020-04-22T15:10:47Z</dcterms:created>
  <dcterms:modified xsi:type="dcterms:W3CDTF">2020-04-30T09:59:14Z</dcterms:modified>
</cp:coreProperties>
</file>