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9" r:id="rId4"/>
    <p:sldId id="282" r:id="rId5"/>
    <p:sldId id="263" r:id="rId6"/>
    <p:sldId id="264" r:id="rId7"/>
    <p:sldId id="283" r:id="rId8"/>
    <p:sldId id="284" r:id="rId9"/>
    <p:sldId id="272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A7EC3-CC97-4447-9E87-3A0AF437CAA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861EA8-4557-481A-ACAF-5E3BF3E68A45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Združenie mladých farmárov na Slovensku – ASYF, vyvíja svoje aktivity už od r. 2007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84FD4-4B83-4877-8258-A11F4DEBFED7}" type="parTrans" cxnId="{233085B8-1AF6-4E59-AF0E-7EFCE7273E80}">
      <dgm:prSet/>
      <dgm:spPr/>
      <dgm:t>
        <a:bodyPr/>
        <a:lstStyle/>
        <a:p>
          <a:pPr algn="ctr"/>
          <a:endParaRPr lang="en-US"/>
        </a:p>
      </dgm:t>
    </dgm:pt>
    <dgm:pt modelId="{46DA39CB-2B16-4B28-ACB8-7850DEFE1B66}" type="sibTrans" cxnId="{233085B8-1AF6-4E59-AF0E-7EFCE7273E80}">
      <dgm:prSet/>
      <dgm:spPr/>
      <dgm:t>
        <a:bodyPr/>
        <a:lstStyle/>
        <a:p>
          <a:endParaRPr lang="en-US"/>
        </a:p>
      </dgm:t>
    </dgm:pt>
    <dgm:pt modelId="{F921564F-6A1B-48C8-ADCB-389C158B0599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je mimovládna organizácia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F0347-FE36-48DA-BA46-9E4A3BE17947}" type="parTrans" cxnId="{E933DF87-915E-47FE-84B3-88D085D05FCA}">
      <dgm:prSet/>
      <dgm:spPr/>
      <dgm:t>
        <a:bodyPr/>
        <a:lstStyle/>
        <a:p>
          <a:pPr algn="ctr"/>
          <a:endParaRPr lang="en-US"/>
        </a:p>
      </dgm:t>
    </dgm:pt>
    <dgm:pt modelId="{7363F890-E419-4CDA-AF2C-134EC3A0369D}" type="sibTrans" cxnId="{E933DF87-915E-47FE-84B3-88D085D05FCA}">
      <dgm:prSet/>
      <dgm:spPr/>
      <dgm:t>
        <a:bodyPr/>
        <a:lstStyle/>
        <a:p>
          <a:endParaRPr lang="en-US"/>
        </a:p>
      </dgm:t>
    </dgm:pt>
    <dgm:pt modelId="{CDC3B16E-67ED-446E-B679-39A6E888F1F3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je členom Európskej rady mladých farmárov CEJA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0B67C-E072-4AF1-A589-4BD99BC6106C}" type="parTrans" cxnId="{EEA3769B-64D7-4D76-A6FD-324E91C65750}">
      <dgm:prSet/>
      <dgm:spPr/>
      <dgm:t>
        <a:bodyPr/>
        <a:lstStyle/>
        <a:p>
          <a:pPr algn="ctr"/>
          <a:endParaRPr lang="en-US"/>
        </a:p>
      </dgm:t>
    </dgm:pt>
    <dgm:pt modelId="{BC5A54F0-BADE-4261-966E-EB03D63C3661}" type="sibTrans" cxnId="{EEA3769B-64D7-4D76-A6FD-324E91C65750}">
      <dgm:prSet/>
      <dgm:spPr/>
      <dgm:t>
        <a:bodyPr/>
        <a:lstStyle/>
        <a:p>
          <a:endParaRPr lang="en-US"/>
        </a:p>
      </dgm:t>
    </dgm:pt>
    <dgm:pt modelId="{9EBBA8D0-61FE-4639-BAC5-AEC07711CFF0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združenie je registrované Ministerstvom vnútra SR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CFCC0-FD94-4845-9C57-8905FDB69B7C}" type="parTrans" cxnId="{BE213156-CB67-48F9-8942-E18EAE0E220B}">
      <dgm:prSet/>
      <dgm:spPr/>
      <dgm:t>
        <a:bodyPr/>
        <a:lstStyle/>
        <a:p>
          <a:pPr algn="ctr"/>
          <a:endParaRPr lang="en-US"/>
        </a:p>
      </dgm:t>
    </dgm:pt>
    <dgm:pt modelId="{924A75BF-21D5-4CB6-BB2B-C9D5F31A4735}" type="sibTrans" cxnId="{BE213156-CB67-48F9-8942-E18EAE0E220B}">
      <dgm:prSet/>
      <dgm:spPr/>
      <dgm:t>
        <a:bodyPr/>
        <a:lstStyle/>
        <a:p>
          <a:endParaRPr lang="en-US"/>
        </a:p>
      </dgm:t>
    </dgm:pt>
    <dgm:pt modelId="{6BD0F693-2D68-4223-A87D-D2AD350B763B}" type="pres">
      <dgm:prSet presAssocID="{724A7EC3-CC97-4447-9E87-3A0AF437CAA5}" presName="Name0" presStyleCnt="0">
        <dgm:presLayoutVars>
          <dgm:chMax val="7"/>
          <dgm:chPref val="7"/>
          <dgm:dir/>
        </dgm:presLayoutVars>
      </dgm:prSet>
      <dgm:spPr/>
    </dgm:pt>
    <dgm:pt modelId="{4A3573E2-3254-4144-993D-73EF07F9DE46}" type="pres">
      <dgm:prSet presAssocID="{724A7EC3-CC97-4447-9E87-3A0AF437CAA5}" presName="Name1" presStyleCnt="0"/>
      <dgm:spPr/>
    </dgm:pt>
    <dgm:pt modelId="{1D537249-893F-420F-B6F0-55C21BD66A7C}" type="pres">
      <dgm:prSet presAssocID="{724A7EC3-CC97-4447-9E87-3A0AF437CAA5}" presName="cycle" presStyleCnt="0"/>
      <dgm:spPr/>
    </dgm:pt>
    <dgm:pt modelId="{F438B097-9096-4E73-968E-D43E4A54C2D6}" type="pres">
      <dgm:prSet presAssocID="{724A7EC3-CC97-4447-9E87-3A0AF437CAA5}" presName="srcNode" presStyleLbl="node1" presStyleIdx="0" presStyleCnt="4"/>
      <dgm:spPr/>
    </dgm:pt>
    <dgm:pt modelId="{118E4784-1B4B-4F61-A580-CCD9D1601AEB}" type="pres">
      <dgm:prSet presAssocID="{724A7EC3-CC97-4447-9E87-3A0AF437CAA5}" presName="conn" presStyleLbl="parChTrans1D2" presStyleIdx="0" presStyleCnt="1"/>
      <dgm:spPr/>
    </dgm:pt>
    <dgm:pt modelId="{2848E093-F004-4CB4-BA60-C179DE52F38C}" type="pres">
      <dgm:prSet presAssocID="{724A7EC3-CC97-4447-9E87-3A0AF437CAA5}" presName="extraNode" presStyleLbl="node1" presStyleIdx="0" presStyleCnt="4"/>
      <dgm:spPr/>
    </dgm:pt>
    <dgm:pt modelId="{D11AABD1-0509-4D4B-A515-7FCAA41EE5AB}" type="pres">
      <dgm:prSet presAssocID="{724A7EC3-CC97-4447-9E87-3A0AF437CAA5}" presName="dstNode" presStyleLbl="node1" presStyleIdx="0" presStyleCnt="4"/>
      <dgm:spPr/>
    </dgm:pt>
    <dgm:pt modelId="{C2FD87A8-C240-4C4C-B65D-7B37171AFFEE}" type="pres">
      <dgm:prSet presAssocID="{7C861EA8-4557-481A-ACAF-5E3BF3E68A45}" presName="text_1" presStyleLbl="node1" presStyleIdx="0" presStyleCnt="4">
        <dgm:presLayoutVars>
          <dgm:bulletEnabled val="1"/>
        </dgm:presLayoutVars>
      </dgm:prSet>
      <dgm:spPr/>
    </dgm:pt>
    <dgm:pt modelId="{9B1C7AE1-C4EA-4497-85AE-308B21FCB839}" type="pres">
      <dgm:prSet presAssocID="{7C861EA8-4557-481A-ACAF-5E3BF3E68A45}" presName="accent_1" presStyleCnt="0"/>
      <dgm:spPr/>
    </dgm:pt>
    <dgm:pt modelId="{90C8782D-B364-4C65-9FDA-82C00241E515}" type="pres">
      <dgm:prSet presAssocID="{7C861EA8-4557-481A-ACAF-5E3BF3E68A45}" presName="accentRepeatNode" presStyleLbl="solidFgAcc1" presStyleIdx="0" presStyleCnt="4"/>
      <dgm:spPr/>
    </dgm:pt>
    <dgm:pt modelId="{09FA8B11-F607-416D-9B85-81CD271364EC}" type="pres">
      <dgm:prSet presAssocID="{F921564F-6A1B-48C8-ADCB-389C158B0599}" presName="text_2" presStyleLbl="node1" presStyleIdx="1" presStyleCnt="4">
        <dgm:presLayoutVars>
          <dgm:bulletEnabled val="1"/>
        </dgm:presLayoutVars>
      </dgm:prSet>
      <dgm:spPr/>
    </dgm:pt>
    <dgm:pt modelId="{F354EE4E-C21E-4CC6-95D0-C51CE47B646C}" type="pres">
      <dgm:prSet presAssocID="{F921564F-6A1B-48C8-ADCB-389C158B0599}" presName="accent_2" presStyleCnt="0"/>
      <dgm:spPr/>
    </dgm:pt>
    <dgm:pt modelId="{FAEB0681-FFB6-458E-8597-4356649E92A1}" type="pres">
      <dgm:prSet presAssocID="{F921564F-6A1B-48C8-ADCB-389C158B0599}" presName="accentRepeatNode" presStyleLbl="solidFgAcc1" presStyleIdx="1" presStyleCnt="4"/>
      <dgm:spPr/>
    </dgm:pt>
    <dgm:pt modelId="{35F25D21-7FEA-411C-B2AD-D4A1EDCE4486}" type="pres">
      <dgm:prSet presAssocID="{CDC3B16E-67ED-446E-B679-39A6E888F1F3}" presName="text_3" presStyleLbl="node1" presStyleIdx="2" presStyleCnt="4">
        <dgm:presLayoutVars>
          <dgm:bulletEnabled val="1"/>
        </dgm:presLayoutVars>
      </dgm:prSet>
      <dgm:spPr/>
    </dgm:pt>
    <dgm:pt modelId="{4C91CFCA-B95B-4519-AF20-264DCEB007D6}" type="pres">
      <dgm:prSet presAssocID="{CDC3B16E-67ED-446E-B679-39A6E888F1F3}" presName="accent_3" presStyleCnt="0"/>
      <dgm:spPr/>
    </dgm:pt>
    <dgm:pt modelId="{A85BC77C-EF44-466A-ABFF-6404CD5CB349}" type="pres">
      <dgm:prSet presAssocID="{CDC3B16E-67ED-446E-B679-39A6E888F1F3}" presName="accentRepeatNode" presStyleLbl="solidFgAcc1" presStyleIdx="2" presStyleCnt="4"/>
      <dgm:spPr/>
    </dgm:pt>
    <dgm:pt modelId="{1673B264-5D1E-49F3-8A5A-695843A2643F}" type="pres">
      <dgm:prSet presAssocID="{9EBBA8D0-61FE-4639-BAC5-AEC07711CFF0}" presName="text_4" presStyleLbl="node1" presStyleIdx="3" presStyleCnt="4">
        <dgm:presLayoutVars>
          <dgm:bulletEnabled val="1"/>
        </dgm:presLayoutVars>
      </dgm:prSet>
      <dgm:spPr/>
    </dgm:pt>
    <dgm:pt modelId="{4E3AA867-42E3-4E58-BBD8-3D19EE8F2DF5}" type="pres">
      <dgm:prSet presAssocID="{9EBBA8D0-61FE-4639-BAC5-AEC07711CFF0}" presName="accent_4" presStyleCnt="0"/>
      <dgm:spPr/>
    </dgm:pt>
    <dgm:pt modelId="{439DFD68-3E7A-472B-8827-B64F54117296}" type="pres">
      <dgm:prSet presAssocID="{9EBBA8D0-61FE-4639-BAC5-AEC07711CFF0}" presName="accentRepeatNode" presStyleLbl="solidFgAcc1" presStyleIdx="3" presStyleCnt="4"/>
      <dgm:spPr/>
    </dgm:pt>
  </dgm:ptLst>
  <dgm:cxnLst>
    <dgm:cxn modelId="{83996603-BD78-4BBF-A703-9351441F899D}" type="presOf" srcId="{46DA39CB-2B16-4B28-ACB8-7850DEFE1B66}" destId="{118E4784-1B4B-4F61-A580-CCD9D1601AEB}" srcOrd="0" destOrd="0" presId="urn:microsoft.com/office/officeart/2008/layout/VerticalCurvedList"/>
    <dgm:cxn modelId="{8013855C-C552-49AF-8DAD-15E7E8D760C3}" type="presOf" srcId="{7C861EA8-4557-481A-ACAF-5E3BF3E68A45}" destId="{C2FD87A8-C240-4C4C-B65D-7B37171AFFEE}" srcOrd="0" destOrd="0" presId="urn:microsoft.com/office/officeart/2008/layout/VerticalCurvedList"/>
    <dgm:cxn modelId="{BE213156-CB67-48F9-8942-E18EAE0E220B}" srcId="{724A7EC3-CC97-4447-9E87-3A0AF437CAA5}" destId="{9EBBA8D0-61FE-4639-BAC5-AEC07711CFF0}" srcOrd="3" destOrd="0" parTransId="{907CFCC0-FD94-4845-9C57-8905FDB69B7C}" sibTransId="{924A75BF-21D5-4CB6-BB2B-C9D5F31A4735}"/>
    <dgm:cxn modelId="{E933DF87-915E-47FE-84B3-88D085D05FCA}" srcId="{724A7EC3-CC97-4447-9E87-3A0AF437CAA5}" destId="{F921564F-6A1B-48C8-ADCB-389C158B0599}" srcOrd="1" destOrd="0" parTransId="{A8DF0347-FE36-48DA-BA46-9E4A3BE17947}" sibTransId="{7363F890-E419-4CDA-AF2C-134EC3A0369D}"/>
    <dgm:cxn modelId="{EEA3769B-64D7-4D76-A6FD-324E91C65750}" srcId="{724A7EC3-CC97-4447-9E87-3A0AF437CAA5}" destId="{CDC3B16E-67ED-446E-B679-39A6E888F1F3}" srcOrd="2" destOrd="0" parTransId="{0310B67C-E072-4AF1-A589-4BD99BC6106C}" sibTransId="{BC5A54F0-BADE-4261-966E-EB03D63C3661}"/>
    <dgm:cxn modelId="{233085B8-1AF6-4E59-AF0E-7EFCE7273E80}" srcId="{724A7EC3-CC97-4447-9E87-3A0AF437CAA5}" destId="{7C861EA8-4557-481A-ACAF-5E3BF3E68A45}" srcOrd="0" destOrd="0" parTransId="{DFE84FD4-4B83-4877-8258-A11F4DEBFED7}" sibTransId="{46DA39CB-2B16-4B28-ACB8-7850DEFE1B66}"/>
    <dgm:cxn modelId="{C26756C2-D2C2-4D85-9F5E-E65B5F8C1906}" type="presOf" srcId="{724A7EC3-CC97-4447-9E87-3A0AF437CAA5}" destId="{6BD0F693-2D68-4223-A87D-D2AD350B763B}" srcOrd="0" destOrd="0" presId="urn:microsoft.com/office/officeart/2008/layout/VerticalCurvedList"/>
    <dgm:cxn modelId="{FC23C6C2-F780-4814-8156-DDC667C02E99}" type="presOf" srcId="{F921564F-6A1B-48C8-ADCB-389C158B0599}" destId="{09FA8B11-F607-416D-9B85-81CD271364EC}" srcOrd="0" destOrd="0" presId="urn:microsoft.com/office/officeart/2008/layout/VerticalCurvedList"/>
    <dgm:cxn modelId="{42126AD0-25FE-40D1-8F4D-CFADB09944AC}" type="presOf" srcId="{CDC3B16E-67ED-446E-B679-39A6E888F1F3}" destId="{35F25D21-7FEA-411C-B2AD-D4A1EDCE4486}" srcOrd="0" destOrd="0" presId="urn:microsoft.com/office/officeart/2008/layout/VerticalCurvedList"/>
    <dgm:cxn modelId="{42CB4BE0-D969-4972-BC7A-B4DDAC241C1C}" type="presOf" srcId="{9EBBA8D0-61FE-4639-BAC5-AEC07711CFF0}" destId="{1673B264-5D1E-49F3-8A5A-695843A2643F}" srcOrd="0" destOrd="0" presId="urn:microsoft.com/office/officeart/2008/layout/VerticalCurvedList"/>
    <dgm:cxn modelId="{F74696CE-1E93-42D9-92FE-04BBCE3EA018}" type="presParOf" srcId="{6BD0F693-2D68-4223-A87D-D2AD350B763B}" destId="{4A3573E2-3254-4144-993D-73EF07F9DE46}" srcOrd="0" destOrd="0" presId="urn:microsoft.com/office/officeart/2008/layout/VerticalCurvedList"/>
    <dgm:cxn modelId="{D99C0625-07E6-4712-AF0B-BA8FE9C22C2C}" type="presParOf" srcId="{4A3573E2-3254-4144-993D-73EF07F9DE46}" destId="{1D537249-893F-420F-B6F0-55C21BD66A7C}" srcOrd="0" destOrd="0" presId="urn:microsoft.com/office/officeart/2008/layout/VerticalCurvedList"/>
    <dgm:cxn modelId="{92C88563-67EF-44CC-AD39-5177505906EA}" type="presParOf" srcId="{1D537249-893F-420F-B6F0-55C21BD66A7C}" destId="{F438B097-9096-4E73-968E-D43E4A54C2D6}" srcOrd="0" destOrd="0" presId="urn:microsoft.com/office/officeart/2008/layout/VerticalCurvedList"/>
    <dgm:cxn modelId="{5F3A8B9E-D576-4DE9-A994-062A9ACCBA9B}" type="presParOf" srcId="{1D537249-893F-420F-B6F0-55C21BD66A7C}" destId="{118E4784-1B4B-4F61-A580-CCD9D1601AEB}" srcOrd="1" destOrd="0" presId="urn:microsoft.com/office/officeart/2008/layout/VerticalCurvedList"/>
    <dgm:cxn modelId="{3A977B0C-4D25-4D1A-9B2A-ADCD9FA231F3}" type="presParOf" srcId="{1D537249-893F-420F-B6F0-55C21BD66A7C}" destId="{2848E093-F004-4CB4-BA60-C179DE52F38C}" srcOrd="2" destOrd="0" presId="urn:microsoft.com/office/officeart/2008/layout/VerticalCurvedList"/>
    <dgm:cxn modelId="{BF0D3A09-9A09-491F-A86A-B4F955481E31}" type="presParOf" srcId="{1D537249-893F-420F-B6F0-55C21BD66A7C}" destId="{D11AABD1-0509-4D4B-A515-7FCAA41EE5AB}" srcOrd="3" destOrd="0" presId="urn:microsoft.com/office/officeart/2008/layout/VerticalCurvedList"/>
    <dgm:cxn modelId="{593CF863-979F-4F2C-AE0C-D552BFA5ECC3}" type="presParOf" srcId="{4A3573E2-3254-4144-993D-73EF07F9DE46}" destId="{C2FD87A8-C240-4C4C-B65D-7B37171AFFEE}" srcOrd="1" destOrd="0" presId="urn:microsoft.com/office/officeart/2008/layout/VerticalCurvedList"/>
    <dgm:cxn modelId="{085C8B68-2451-4DEA-B940-5990919AA5D3}" type="presParOf" srcId="{4A3573E2-3254-4144-993D-73EF07F9DE46}" destId="{9B1C7AE1-C4EA-4497-85AE-308B21FCB839}" srcOrd="2" destOrd="0" presId="urn:microsoft.com/office/officeart/2008/layout/VerticalCurvedList"/>
    <dgm:cxn modelId="{3E6825E7-6087-44EF-A184-D73571321247}" type="presParOf" srcId="{9B1C7AE1-C4EA-4497-85AE-308B21FCB839}" destId="{90C8782D-B364-4C65-9FDA-82C00241E515}" srcOrd="0" destOrd="0" presId="urn:microsoft.com/office/officeart/2008/layout/VerticalCurvedList"/>
    <dgm:cxn modelId="{9BC47B8C-6390-4995-996A-ECDF17ABB3D9}" type="presParOf" srcId="{4A3573E2-3254-4144-993D-73EF07F9DE46}" destId="{09FA8B11-F607-416D-9B85-81CD271364EC}" srcOrd="3" destOrd="0" presId="urn:microsoft.com/office/officeart/2008/layout/VerticalCurvedList"/>
    <dgm:cxn modelId="{B70EA77E-5C30-4602-8E21-18D6A74BD00C}" type="presParOf" srcId="{4A3573E2-3254-4144-993D-73EF07F9DE46}" destId="{F354EE4E-C21E-4CC6-95D0-C51CE47B646C}" srcOrd="4" destOrd="0" presId="urn:microsoft.com/office/officeart/2008/layout/VerticalCurvedList"/>
    <dgm:cxn modelId="{BAEE7868-9323-4D52-9F78-B57D8B7C648E}" type="presParOf" srcId="{F354EE4E-C21E-4CC6-95D0-C51CE47B646C}" destId="{FAEB0681-FFB6-458E-8597-4356649E92A1}" srcOrd="0" destOrd="0" presId="urn:microsoft.com/office/officeart/2008/layout/VerticalCurvedList"/>
    <dgm:cxn modelId="{4DBA11B0-CF95-4443-8B58-21E80BAAA940}" type="presParOf" srcId="{4A3573E2-3254-4144-993D-73EF07F9DE46}" destId="{35F25D21-7FEA-411C-B2AD-D4A1EDCE4486}" srcOrd="5" destOrd="0" presId="urn:microsoft.com/office/officeart/2008/layout/VerticalCurvedList"/>
    <dgm:cxn modelId="{BF370E50-497C-4C7B-B9BC-9884EADDDA46}" type="presParOf" srcId="{4A3573E2-3254-4144-993D-73EF07F9DE46}" destId="{4C91CFCA-B95B-4519-AF20-264DCEB007D6}" srcOrd="6" destOrd="0" presId="urn:microsoft.com/office/officeart/2008/layout/VerticalCurvedList"/>
    <dgm:cxn modelId="{ED0DDF0E-5D20-4199-A888-878B77304AB7}" type="presParOf" srcId="{4C91CFCA-B95B-4519-AF20-264DCEB007D6}" destId="{A85BC77C-EF44-466A-ABFF-6404CD5CB349}" srcOrd="0" destOrd="0" presId="urn:microsoft.com/office/officeart/2008/layout/VerticalCurvedList"/>
    <dgm:cxn modelId="{F590282C-BCA8-4FE9-B633-6FF424231FF9}" type="presParOf" srcId="{4A3573E2-3254-4144-993D-73EF07F9DE46}" destId="{1673B264-5D1E-49F3-8A5A-695843A2643F}" srcOrd="7" destOrd="0" presId="urn:microsoft.com/office/officeart/2008/layout/VerticalCurvedList"/>
    <dgm:cxn modelId="{3D20BCD0-095C-469B-9F00-DF6A795405DA}" type="presParOf" srcId="{4A3573E2-3254-4144-993D-73EF07F9DE46}" destId="{4E3AA867-42E3-4E58-BBD8-3D19EE8F2DF5}" srcOrd="8" destOrd="0" presId="urn:microsoft.com/office/officeart/2008/layout/VerticalCurvedList"/>
    <dgm:cxn modelId="{1C164EB5-F365-4CED-84C4-E7E5626D7D44}" type="presParOf" srcId="{4E3AA867-42E3-4E58-BBD8-3D19EE8F2DF5}" destId="{439DFD68-3E7A-472B-8827-B64F541172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0E7A7-1DDF-4CEA-B9A3-D98C039A650A}" type="doc">
      <dgm:prSet loTypeId="urn:microsoft.com/office/officeart/2005/8/layout/vList3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976873-A803-43E6-A38C-A037F2788775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ASYF združuje mladých farmárov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6BBF5-B7C8-4878-96E4-FDAB9478233E}" type="parTrans" cxnId="{7FAEBDF2-CD8D-4E78-B81B-DDC4DB1593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E043F-2CEA-4175-A0E2-831BC015198E}" type="sibTrans" cxnId="{7FAEBDF2-CD8D-4E78-B81B-DDC4DB1593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4AB15-9A7A-44BB-BFB3-A8F501306266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vekovej skupiny od 18 do 40 rokov,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C7EAA-156C-4B93-8A85-BA8FB8B8CC97}" type="parTrans" cxnId="{3961BCA8-F5C1-49DD-9288-2D7F09B53C5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7AF7-BBB1-4369-9FB9-4DF1DF799D13}" type="sibTrans" cxnId="{3961BCA8-F5C1-49DD-9288-2D7F09B53C5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4A051-A9CB-48FA-A63E-E4C7F56AE137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ASYF organizuje pravidelné spoločné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49268-9B1F-444F-8524-6DBEC78C1A2F}" type="parTrans" cxnId="{7B4082BA-0DB2-45D5-B276-3065DBC43E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4345E-D037-4308-80D1-4F75901A4092}" type="sibTrans" cxnId="{7B4082BA-0DB2-45D5-B276-3065DBC43E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97584-822D-46AC-87E6-49434FB0C472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odborné i priateľské stretnutia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D69E7-2FA5-4710-AB1A-8EFE45AA8F83}" type="parTrans" cxnId="{E22DAD59-F624-49F6-AF0C-9B9D455D1E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6807B-A53E-4A74-BE2E-1265BC8C34BE}" type="sibTrans" cxnId="{E22DAD59-F624-49F6-AF0C-9B9D455D1E9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3AECE-A200-4B44-8951-27072CBDBF4B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svojich členov pre výmenu názorov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6F55D-8867-4C1B-9635-D9C2FA806E71}" type="parTrans" cxnId="{129AEA94-8C85-4B32-8590-D983E31132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1E045-9324-42CB-A134-4BA323529192}" type="sibTrans" cxnId="{129AEA94-8C85-4B32-8590-D983E31132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05471-6EF6-4861-A0CD-CB50F85CFF11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informácií a skúseností. 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D495F-158E-4F2A-B7BE-37F92C13952F}" type="parTrans" cxnId="{50CABAF9-6EA7-4006-80C8-873B0111D1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BD101-7F40-406D-B99A-455E3FAF46B9}" type="sibTrans" cxnId="{50CABAF9-6EA7-4006-80C8-873B0111D17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458CE-BF4E-43E6-9976-5D6E851F5469}" type="pres">
      <dgm:prSet presAssocID="{FD40E7A7-1DDF-4CEA-B9A3-D98C039A650A}" presName="linearFlow" presStyleCnt="0">
        <dgm:presLayoutVars>
          <dgm:dir/>
          <dgm:resizeHandles val="exact"/>
        </dgm:presLayoutVars>
      </dgm:prSet>
      <dgm:spPr/>
    </dgm:pt>
    <dgm:pt modelId="{B99E8326-30D9-4BC2-9CD0-0AA4C5F2FA17}" type="pres">
      <dgm:prSet presAssocID="{0E976873-A803-43E6-A38C-A037F2788775}" presName="composite" presStyleCnt="0"/>
      <dgm:spPr/>
    </dgm:pt>
    <dgm:pt modelId="{E8098C4C-17BE-484A-8E6A-8C6CBD36AFDD}" type="pres">
      <dgm:prSet presAssocID="{0E976873-A803-43E6-A38C-A037F2788775}" presName="imgShp" presStyleLbl="fgImgPlace1" presStyleIdx="0" presStyleCnt="6"/>
      <dgm:spPr/>
    </dgm:pt>
    <dgm:pt modelId="{17D96037-52E7-4B8A-BFB8-D3C73C862C25}" type="pres">
      <dgm:prSet presAssocID="{0E976873-A803-43E6-A38C-A037F2788775}" presName="txShp" presStyleLbl="node1" presStyleIdx="0" presStyleCnt="6">
        <dgm:presLayoutVars>
          <dgm:bulletEnabled val="1"/>
        </dgm:presLayoutVars>
      </dgm:prSet>
      <dgm:spPr/>
    </dgm:pt>
    <dgm:pt modelId="{AEE5C352-C1EA-478C-976D-7D1F2B92EA5B}" type="pres">
      <dgm:prSet presAssocID="{15DE043F-2CEA-4175-A0E2-831BC015198E}" presName="spacing" presStyleCnt="0"/>
      <dgm:spPr/>
    </dgm:pt>
    <dgm:pt modelId="{A568DD3A-A4F8-4796-83B5-1B910036DFA9}" type="pres">
      <dgm:prSet presAssocID="{8A14AB15-9A7A-44BB-BFB3-A8F501306266}" presName="composite" presStyleCnt="0"/>
      <dgm:spPr/>
    </dgm:pt>
    <dgm:pt modelId="{0CB5032A-8053-4D4F-AC77-A8224EF45379}" type="pres">
      <dgm:prSet presAssocID="{8A14AB15-9A7A-44BB-BFB3-A8F501306266}" presName="imgShp" presStyleLbl="fgImgPlace1" presStyleIdx="1" presStyleCnt="6"/>
      <dgm:spPr/>
    </dgm:pt>
    <dgm:pt modelId="{8EE8EC87-F67C-42E6-A31B-B66F77C31B27}" type="pres">
      <dgm:prSet presAssocID="{8A14AB15-9A7A-44BB-BFB3-A8F501306266}" presName="txShp" presStyleLbl="node1" presStyleIdx="1" presStyleCnt="6">
        <dgm:presLayoutVars>
          <dgm:bulletEnabled val="1"/>
        </dgm:presLayoutVars>
      </dgm:prSet>
      <dgm:spPr/>
    </dgm:pt>
    <dgm:pt modelId="{DB8EA8E4-7582-4855-8377-64CCB538CB8F}" type="pres">
      <dgm:prSet presAssocID="{04267AF7-BBB1-4369-9FB9-4DF1DF799D13}" presName="spacing" presStyleCnt="0"/>
      <dgm:spPr/>
    </dgm:pt>
    <dgm:pt modelId="{6F61A2EE-BB5E-4829-B660-67E221F399C1}" type="pres">
      <dgm:prSet presAssocID="{4E94A051-A9CB-48FA-A63E-E4C7F56AE137}" presName="composite" presStyleCnt="0"/>
      <dgm:spPr/>
    </dgm:pt>
    <dgm:pt modelId="{0371281A-738E-4CE4-A57B-F82DEA90886F}" type="pres">
      <dgm:prSet presAssocID="{4E94A051-A9CB-48FA-A63E-E4C7F56AE137}" presName="imgShp" presStyleLbl="fgImgPlace1" presStyleIdx="2" presStyleCnt="6"/>
      <dgm:spPr/>
    </dgm:pt>
    <dgm:pt modelId="{FDC2B7C1-27C9-4F2B-9F1C-70DD2CF19946}" type="pres">
      <dgm:prSet presAssocID="{4E94A051-A9CB-48FA-A63E-E4C7F56AE137}" presName="txShp" presStyleLbl="node1" presStyleIdx="2" presStyleCnt="6">
        <dgm:presLayoutVars>
          <dgm:bulletEnabled val="1"/>
        </dgm:presLayoutVars>
      </dgm:prSet>
      <dgm:spPr/>
    </dgm:pt>
    <dgm:pt modelId="{A22ADF95-0723-4201-8037-B67BFA25D311}" type="pres">
      <dgm:prSet presAssocID="{3C14345E-D037-4308-80D1-4F75901A4092}" presName="spacing" presStyleCnt="0"/>
      <dgm:spPr/>
    </dgm:pt>
    <dgm:pt modelId="{C2F58DDE-B05F-41B6-B0BA-780981E9944B}" type="pres">
      <dgm:prSet presAssocID="{2EC97584-822D-46AC-87E6-49434FB0C472}" presName="composite" presStyleCnt="0"/>
      <dgm:spPr/>
    </dgm:pt>
    <dgm:pt modelId="{EFE36169-00D3-4D28-838E-51E35F98B21E}" type="pres">
      <dgm:prSet presAssocID="{2EC97584-822D-46AC-87E6-49434FB0C472}" presName="imgShp" presStyleLbl="fgImgPlace1" presStyleIdx="3" presStyleCnt="6"/>
      <dgm:spPr/>
    </dgm:pt>
    <dgm:pt modelId="{F7CB4CFA-C157-4E60-A96F-9375BAE45096}" type="pres">
      <dgm:prSet presAssocID="{2EC97584-822D-46AC-87E6-49434FB0C472}" presName="txShp" presStyleLbl="node1" presStyleIdx="3" presStyleCnt="6">
        <dgm:presLayoutVars>
          <dgm:bulletEnabled val="1"/>
        </dgm:presLayoutVars>
      </dgm:prSet>
      <dgm:spPr/>
    </dgm:pt>
    <dgm:pt modelId="{75436B6C-5E68-42AE-AC6F-E0EC9AC32A63}" type="pres">
      <dgm:prSet presAssocID="{02D6807B-A53E-4A74-BE2E-1265BC8C34BE}" presName="spacing" presStyleCnt="0"/>
      <dgm:spPr/>
    </dgm:pt>
    <dgm:pt modelId="{C995F952-EA7A-4BDC-A45D-C634A2F77353}" type="pres">
      <dgm:prSet presAssocID="{C9D3AECE-A200-4B44-8951-27072CBDBF4B}" presName="composite" presStyleCnt="0"/>
      <dgm:spPr/>
    </dgm:pt>
    <dgm:pt modelId="{9596CD65-AA27-41E6-93E0-F6400958DA0E}" type="pres">
      <dgm:prSet presAssocID="{C9D3AECE-A200-4B44-8951-27072CBDBF4B}" presName="imgShp" presStyleLbl="fgImgPlace1" presStyleIdx="4" presStyleCnt="6"/>
      <dgm:spPr/>
    </dgm:pt>
    <dgm:pt modelId="{DDDA2EAF-B817-449D-A057-51F348B39223}" type="pres">
      <dgm:prSet presAssocID="{C9D3AECE-A200-4B44-8951-27072CBDBF4B}" presName="txShp" presStyleLbl="node1" presStyleIdx="4" presStyleCnt="6">
        <dgm:presLayoutVars>
          <dgm:bulletEnabled val="1"/>
        </dgm:presLayoutVars>
      </dgm:prSet>
      <dgm:spPr/>
    </dgm:pt>
    <dgm:pt modelId="{AEA2E8C3-D0B2-4ED2-ACFE-C9D3C408467C}" type="pres">
      <dgm:prSet presAssocID="{B3F1E045-9324-42CB-A134-4BA323529192}" presName="spacing" presStyleCnt="0"/>
      <dgm:spPr/>
    </dgm:pt>
    <dgm:pt modelId="{2F1A94CB-CAF6-4E04-8767-E49A94C3E746}" type="pres">
      <dgm:prSet presAssocID="{B9D05471-6EF6-4861-A0CD-CB50F85CFF11}" presName="composite" presStyleCnt="0"/>
      <dgm:spPr/>
    </dgm:pt>
    <dgm:pt modelId="{0D643B53-C4C3-4F4B-B77F-8318E2046044}" type="pres">
      <dgm:prSet presAssocID="{B9D05471-6EF6-4861-A0CD-CB50F85CFF11}" presName="imgShp" presStyleLbl="fgImgPlace1" presStyleIdx="5" presStyleCnt="6"/>
      <dgm:spPr/>
    </dgm:pt>
    <dgm:pt modelId="{3A26B1D1-D259-436F-A9BC-327C4EBA576D}" type="pres">
      <dgm:prSet presAssocID="{B9D05471-6EF6-4861-A0CD-CB50F85CFF11}" presName="txShp" presStyleLbl="node1" presStyleIdx="5" presStyleCnt="6">
        <dgm:presLayoutVars>
          <dgm:bulletEnabled val="1"/>
        </dgm:presLayoutVars>
      </dgm:prSet>
      <dgm:spPr/>
    </dgm:pt>
  </dgm:ptLst>
  <dgm:cxnLst>
    <dgm:cxn modelId="{A93A4B24-75EE-4E42-A3D4-7E7E1A848085}" type="presOf" srcId="{4E94A051-A9CB-48FA-A63E-E4C7F56AE137}" destId="{FDC2B7C1-27C9-4F2B-9F1C-70DD2CF19946}" srcOrd="0" destOrd="0" presId="urn:microsoft.com/office/officeart/2005/8/layout/vList3"/>
    <dgm:cxn modelId="{58943E6A-6539-4917-AE47-9D03C8AA0B57}" type="presOf" srcId="{8A14AB15-9A7A-44BB-BFB3-A8F501306266}" destId="{8EE8EC87-F67C-42E6-A31B-B66F77C31B27}" srcOrd="0" destOrd="0" presId="urn:microsoft.com/office/officeart/2005/8/layout/vList3"/>
    <dgm:cxn modelId="{E22DAD59-F624-49F6-AF0C-9B9D455D1E90}" srcId="{FD40E7A7-1DDF-4CEA-B9A3-D98C039A650A}" destId="{2EC97584-822D-46AC-87E6-49434FB0C472}" srcOrd="3" destOrd="0" parTransId="{CD7D69E7-2FA5-4710-AB1A-8EFE45AA8F83}" sibTransId="{02D6807B-A53E-4A74-BE2E-1265BC8C34BE}"/>
    <dgm:cxn modelId="{129AEA94-8C85-4B32-8590-D983E3113286}" srcId="{FD40E7A7-1DDF-4CEA-B9A3-D98C039A650A}" destId="{C9D3AECE-A200-4B44-8951-27072CBDBF4B}" srcOrd="4" destOrd="0" parTransId="{7046F55D-8867-4C1B-9635-D9C2FA806E71}" sibTransId="{B3F1E045-9324-42CB-A134-4BA323529192}"/>
    <dgm:cxn modelId="{C55B6195-B357-4E9B-BB23-B88FBB49CA6D}" type="presOf" srcId="{B9D05471-6EF6-4861-A0CD-CB50F85CFF11}" destId="{3A26B1D1-D259-436F-A9BC-327C4EBA576D}" srcOrd="0" destOrd="0" presId="urn:microsoft.com/office/officeart/2005/8/layout/vList3"/>
    <dgm:cxn modelId="{3961BCA8-F5C1-49DD-9288-2D7F09B53C57}" srcId="{FD40E7A7-1DDF-4CEA-B9A3-D98C039A650A}" destId="{8A14AB15-9A7A-44BB-BFB3-A8F501306266}" srcOrd="1" destOrd="0" parTransId="{B71C7EAA-156C-4B93-8A85-BA8FB8B8CC97}" sibTransId="{04267AF7-BBB1-4369-9FB9-4DF1DF799D13}"/>
    <dgm:cxn modelId="{29E8F7B1-45D8-4E22-A0B0-A68B3E7331DE}" type="presOf" srcId="{0E976873-A803-43E6-A38C-A037F2788775}" destId="{17D96037-52E7-4B8A-BFB8-D3C73C862C25}" srcOrd="0" destOrd="0" presId="urn:microsoft.com/office/officeart/2005/8/layout/vList3"/>
    <dgm:cxn modelId="{7B4082BA-0DB2-45D5-B276-3065DBC43EDF}" srcId="{FD40E7A7-1DDF-4CEA-B9A3-D98C039A650A}" destId="{4E94A051-A9CB-48FA-A63E-E4C7F56AE137}" srcOrd="2" destOrd="0" parTransId="{9EB49268-9B1F-444F-8524-6DBEC78C1A2F}" sibTransId="{3C14345E-D037-4308-80D1-4F75901A4092}"/>
    <dgm:cxn modelId="{67BD51E7-47FE-4B5F-A0E7-FDF9AD906ABF}" type="presOf" srcId="{2EC97584-822D-46AC-87E6-49434FB0C472}" destId="{F7CB4CFA-C157-4E60-A96F-9375BAE45096}" srcOrd="0" destOrd="0" presId="urn:microsoft.com/office/officeart/2005/8/layout/vList3"/>
    <dgm:cxn modelId="{122A6DEF-504F-4EDE-8630-8A25223AA0A2}" type="presOf" srcId="{C9D3AECE-A200-4B44-8951-27072CBDBF4B}" destId="{DDDA2EAF-B817-449D-A057-51F348B39223}" srcOrd="0" destOrd="0" presId="urn:microsoft.com/office/officeart/2005/8/layout/vList3"/>
    <dgm:cxn modelId="{7FAEBDF2-CD8D-4E78-B81B-DDC4DB15933C}" srcId="{FD40E7A7-1DDF-4CEA-B9A3-D98C039A650A}" destId="{0E976873-A803-43E6-A38C-A037F2788775}" srcOrd="0" destOrd="0" parTransId="{4536BBF5-B7C8-4878-96E4-FDAB9478233E}" sibTransId="{15DE043F-2CEA-4175-A0E2-831BC015198E}"/>
    <dgm:cxn modelId="{50CABAF9-6EA7-4006-80C8-873B0111D175}" srcId="{FD40E7A7-1DDF-4CEA-B9A3-D98C039A650A}" destId="{B9D05471-6EF6-4861-A0CD-CB50F85CFF11}" srcOrd="5" destOrd="0" parTransId="{C28D495F-158E-4F2A-B7BE-37F92C13952F}" sibTransId="{230BD101-7F40-406D-B99A-455E3FAF46B9}"/>
    <dgm:cxn modelId="{9A48ECFC-65BD-46AD-8960-E413DDDB12C9}" type="presOf" srcId="{FD40E7A7-1DDF-4CEA-B9A3-D98C039A650A}" destId="{12D458CE-BF4E-43E6-9976-5D6E851F5469}" srcOrd="0" destOrd="0" presId="urn:microsoft.com/office/officeart/2005/8/layout/vList3"/>
    <dgm:cxn modelId="{5FC4E49B-06C6-46B6-B73E-5A5A81E028F2}" type="presParOf" srcId="{12D458CE-BF4E-43E6-9976-5D6E851F5469}" destId="{B99E8326-30D9-4BC2-9CD0-0AA4C5F2FA17}" srcOrd="0" destOrd="0" presId="urn:microsoft.com/office/officeart/2005/8/layout/vList3"/>
    <dgm:cxn modelId="{F21446BF-500D-4275-93D0-0A41D7D2D60E}" type="presParOf" srcId="{B99E8326-30D9-4BC2-9CD0-0AA4C5F2FA17}" destId="{E8098C4C-17BE-484A-8E6A-8C6CBD36AFDD}" srcOrd="0" destOrd="0" presId="urn:microsoft.com/office/officeart/2005/8/layout/vList3"/>
    <dgm:cxn modelId="{1F006F01-50E4-414A-8DA8-C8E78E9B8501}" type="presParOf" srcId="{B99E8326-30D9-4BC2-9CD0-0AA4C5F2FA17}" destId="{17D96037-52E7-4B8A-BFB8-D3C73C862C25}" srcOrd="1" destOrd="0" presId="urn:microsoft.com/office/officeart/2005/8/layout/vList3"/>
    <dgm:cxn modelId="{A6C55B7D-43B0-4A06-B9AA-9E6A7407EDB2}" type="presParOf" srcId="{12D458CE-BF4E-43E6-9976-5D6E851F5469}" destId="{AEE5C352-C1EA-478C-976D-7D1F2B92EA5B}" srcOrd="1" destOrd="0" presId="urn:microsoft.com/office/officeart/2005/8/layout/vList3"/>
    <dgm:cxn modelId="{FF95C2D2-8741-42FB-BB9E-E86285DA9D08}" type="presParOf" srcId="{12D458CE-BF4E-43E6-9976-5D6E851F5469}" destId="{A568DD3A-A4F8-4796-83B5-1B910036DFA9}" srcOrd="2" destOrd="0" presId="urn:microsoft.com/office/officeart/2005/8/layout/vList3"/>
    <dgm:cxn modelId="{21DB3563-506B-41B4-B528-6E8C197B1285}" type="presParOf" srcId="{A568DD3A-A4F8-4796-83B5-1B910036DFA9}" destId="{0CB5032A-8053-4D4F-AC77-A8224EF45379}" srcOrd="0" destOrd="0" presId="urn:microsoft.com/office/officeart/2005/8/layout/vList3"/>
    <dgm:cxn modelId="{61307DE7-0C8D-4D27-B84F-83305C3BED6B}" type="presParOf" srcId="{A568DD3A-A4F8-4796-83B5-1B910036DFA9}" destId="{8EE8EC87-F67C-42E6-A31B-B66F77C31B27}" srcOrd="1" destOrd="0" presId="urn:microsoft.com/office/officeart/2005/8/layout/vList3"/>
    <dgm:cxn modelId="{BFFC35B3-4BE8-4899-8C35-3903801E4F01}" type="presParOf" srcId="{12D458CE-BF4E-43E6-9976-5D6E851F5469}" destId="{DB8EA8E4-7582-4855-8377-64CCB538CB8F}" srcOrd="3" destOrd="0" presId="urn:microsoft.com/office/officeart/2005/8/layout/vList3"/>
    <dgm:cxn modelId="{E2F7E6EF-5D05-41B3-9A08-9779F8BEC7CB}" type="presParOf" srcId="{12D458CE-BF4E-43E6-9976-5D6E851F5469}" destId="{6F61A2EE-BB5E-4829-B660-67E221F399C1}" srcOrd="4" destOrd="0" presId="urn:microsoft.com/office/officeart/2005/8/layout/vList3"/>
    <dgm:cxn modelId="{E5A1DFC7-C9BB-442B-B66E-13819B59FAF4}" type="presParOf" srcId="{6F61A2EE-BB5E-4829-B660-67E221F399C1}" destId="{0371281A-738E-4CE4-A57B-F82DEA90886F}" srcOrd="0" destOrd="0" presId="urn:microsoft.com/office/officeart/2005/8/layout/vList3"/>
    <dgm:cxn modelId="{962BB0B3-A3FC-420D-A121-E76DEA44B9DF}" type="presParOf" srcId="{6F61A2EE-BB5E-4829-B660-67E221F399C1}" destId="{FDC2B7C1-27C9-4F2B-9F1C-70DD2CF19946}" srcOrd="1" destOrd="0" presId="urn:microsoft.com/office/officeart/2005/8/layout/vList3"/>
    <dgm:cxn modelId="{7BEBCB5C-F973-48F3-955D-D63A4B931A28}" type="presParOf" srcId="{12D458CE-BF4E-43E6-9976-5D6E851F5469}" destId="{A22ADF95-0723-4201-8037-B67BFA25D311}" srcOrd="5" destOrd="0" presId="urn:microsoft.com/office/officeart/2005/8/layout/vList3"/>
    <dgm:cxn modelId="{9FCEDABC-70C7-4988-B201-A74DCCA1884A}" type="presParOf" srcId="{12D458CE-BF4E-43E6-9976-5D6E851F5469}" destId="{C2F58DDE-B05F-41B6-B0BA-780981E9944B}" srcOrd="6" destOrd="0" presId="urn:microsoft.com/office/officeart/2005/8/layout/vList3"/>
    <dgm:cxn modelId="{72D1898B-B6A9-4EC1-A111-4A555BEFCA11}" type="presParOf" srcId="{C2F58DDE-B05F-41B6-B0BA-780981E9944B}" destId="{EFE36169-00D3-4D28-838E-51E35F98B21E}" srcOrd="0" destOrd="0" presId="urn:microsoft.com/office/officeart/2005/8/layout/vList3"/>
    <dgm:cxn modelId="{CB4BA627-D5C9-4DBD-93F5-0488903449C1}" type="presParOf" srcId="{C2F58DDE-B05F-41B6-B0BA-780981E9944B}" destId="{F7CB4CFA-C157-4E60-A96F-9375BAE45096}" srcOrd="1" destOrd="0" presId="urn:microsoft.com/office/officeart/2005/8/layout/vList3"/>
    <dgm:cxn modelId="{E6BA3E55-A61E-4C31-8360-5E307DE265B2}" type="presParOf" srcId="{12D458CE-BF4E-43E6-9976-5D6E851F5469}" destId="{75436B6C-5E68-42AE-AC6F-E0EC9AC32A63}" srcOrd="7" destOrd="0" presId="urn:microsoft.com/office/officeart/2005/8/layout/vList3"/>
    <dgm:cxn modelId="{DE3FEC60-9E7C-433B-BDFE-40C93CFE044E}" type="presParOf" srcId="{12D458CE-BF4E-43E6-9976-5D6E851F5469}" destId="{C995F952-EA7A-4BDC-A45D-C634A2F77353}" srcOrd="8" destOrd="0" presId="urn:microsoft.com/office/officeart/2005/8/layout/vList3"/>
    <dgm:cxn modelId="{7E6AF888-3560-4B12-A037-F4F9891793A0}" type="presParOf" srcId="{C995F952-EA7A-4BDC-A45D-C634A2F77353}" destId="{9596CD65-AA27-41E6-93E0-F6400958DA0E}" srcOrd="0" destOrd="0" presId="urn:microsoft.com/office/officeart/2005/8/layout/vList3"/>
    <dgm:cxn modelId="{B3D2EE3E-043E-41F3-BE01-01569267B9A4}" type="presParOf" srcId="{C995F952-EA7A-4BDC-A45D-C634A2F77353}" destId="{DDDA2EAF-B817-449D-A057-51F348B39223}" srcOrd="1" destOrd="0" presId="urn:microsoft.com/office/officeart/2005/8/layout/vList3"/>
    <dgm:cxn modelId="{A46B035D-C16C-492D-AC5B-551FC1C7E6AD}" type="presParOf" srcId="{12D458CE-BF4E-43E6-9976-5D6E851F5469}" destId="{AEA2E8C3-D0B2-4ED2-ACFE-C9D3C408467C}" srcOrd="9" destOrd="0" presId="urn:microsoft.com/office/officeart/2005/8/layout/vList3"/>
    <dgm:cxn modelId="{78840D4A-C93C-4088-BBF7-398D1DD84134}" type="presParOf" srcId="{12D458CE-BF4E-43E6-9976-5D6E851F5469}" destId="{2F1A94CB-CAF6-4E04-8767-E49A94C3E746}" srcOrd="10" destOrd="0" presId="urn:microsoft.com/office/officeart/2005/8/layout/vList3"/>
    <dgm:cxn modelId="{392E9BDD-C016-4F67-BD94-DE4B80ACD28A}" type="presParOf" srcId="{2F1A94CB-CAF6-4E04-8767-E49A94C3E746}" destId="{0D643B53-C4C3-4F4B-B77F-8318E2046044}" srcOrd="0" destOrd="0" presId="urn:microsoft.com/office/officeart/2005/8/layout/vList3"/>
    <dgm:cxn modelId="{EA5626B2-8C35-4ABE-B034-6E27957E2659}" type="presParOf" srcId="{2F1A94CB-CAF6-4E04-8767-E49A94C3E746}" destId="{3A26B1D1-D259-436F-A9BC-327C4EBA57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AEA4A-1BEB-4C79-AA5B-26C383D932F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3621C6-0E23-4872-A4F3-9DC757531728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Hájiť záujmy mladých farmárov na Slovensku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84CA-AF57-4691-AADB-B2B73F0BACD3}" type="parTrans" cxnId="{2A3C96E4-9291-493E-B21C-62E4C4FB79A5}">
      <dgm:prSet/>
      <dgm:spPr/>
      <dgm:t>
        <a:bodyPr/>
        <a:lstStyle/>
        <a:p>
          <a:endParaRPr lang="en-US"/>
        </a:p>
      </dgm:t>
    </dgm:pt>
    <dgm:pt modelId="{D2865239-DA9E-4324-B8A8-42E022F97AF9}" type="sibTrans" cxnId="{2A3C96E4-9291-493E-B21C-62E4C4FB79A5}">
      <dgm:prSet/>
      <dgm:spPr/>
      <dgm:t>
        <a:bodyPr/>
        <a:lstStyle/>
        <a:p>
          <a:endParaRPr lang="en-US"/>
        </a:p>
      </dgm:t>
    </dgm:pt>
    <dgm:pt modelId="{75EAC8FA-EAED-45ED-B799-068FB984F178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Pomôcť mladým a začínajúcim farmárom a takto zastaviť nepriaznivý trend vo vývoji vekovej štruktúry farmárov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BE98A-E20F-4473-85B2-24DC74A78F90}" type="parTrans" cxnId="{EC4D5E33-BE27-4FEC-92D0-010783F29A33}">
      <dgm:prSet/>
      <dgm:spPr/>
      <dgm:t>
        <a:bodyPr/>
        <a:lstStyle/>
        <a:p>
          <a:endParaRPr lang="en-US"/>
        </a:p>
      </dgm:t>
    </dgm:pt>
    <dgm:pt modelId="{86D3606A-ACBF-45DA-A16C-ECB12CE00323}" type="sibTrans" cxnId="{EC4D5E33-BE27-4FEC-92D0-010783F29A33}">
      <dgm:prSet/>
      <dgm:spPr/>
      <dgm:t>
        <a:bodyPr/>
        <a:lstStyle/>
        <a:p>
          <a:endParaRPr lang="en-US"/>
        </a:p>
      </dgm:t>
    </dgm:pt>
    <dgm:pt modelId="{00048ECF-78D7-4BD4-A530-E839C14EDC83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Upriamiť pozornosť verejnosti na význam poľnohospodárstva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C17E2-28A0-4183-89C4-87FDF8A0CC8E}" type="parTrans" cxnId="{7E4D1897-0BCA-4012-87D6-FD9AA329C1CD}">
      <dgm:prSet/>
      <dgm:spPr/>
      <dgm:t>
        <a:bodyPr/>
        <a:lstStyle/>
        <a:p>
          <a:endParaRPr lang="en-US"/>
        </a:p>
      </dgm:t>
    </dgm:pt>
    <dgm:pt modelId="{8D03F84E-C737-484F-9873-2BDF6249DFB6}" type="sibTrans" cxnId="{7E4D1897-0BCA-4012-87D6-FD9AA329C1CD}">
      <dgm:prSet/>
      <dgm:spPr/>
      <dgm:t>
        <a:bodyPr/>
        <a:lstStyle/>
        <a:p>
          <a:endParaRPr lang="en-US"/>
        </a:p>
      </dgm:t>
    </dgm:pt>
    <dgm:pt modelId="{E16E4041-402F-494A-B9B2-56625AE2B7B5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Budovať ekologické/udržateľné poľnohospodárstvo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94D84-62DB-440E-B00B-8C0D65692008}" type="parTrans" cxnId="{8A4755F0-15ED-4E5F-A00A-E36397269151}">
      <dgm:prSet/>
      <dgm:spPr/>
      <dgm:t>
        <a:bodyPr/>
        <a:lstStyle/>
        <a:p>
          <a:endParaRPr lang="en-US"/>
        </a:p>
      </dgm:t>
    </dgm:pt>
    <dgm:pt modelId="{C1CA12A4-65F1-4F69-B506-144E818420AC}" type="sibTrans" cxnId="{8A4755F0-15ED-4E5F-A00A-E36397269151}">
      <dgm:prSet/>
      <dgm:spPr/>
      <dgm:t>
        <a:bodyPr/>
        <a:lstStyle/>
        <a:p>
          <a:endParaRPr lang="en-US"/>
        </a:p>
      </dgm:t>
    </dgm:pt>
    <dgm:pt modelId="{2FCC52E2-B3C2-4AB9-AF3C-DB4109072125}" type="pres">
      <dgm:prSet presAssocID="{B4EAEA4A-1BEB-4C79-AA5B-26C383D932F2}" presName="vert0" presStyleCnt="0">
        <dgm:presLayoutVars>
          <dgm:dir/>
          <dgm:animOne val="branch"/>
          <dgm:animLvl val="lvl"/>
        </dgm:presLayoutVars>
      </dgm:prSet>
      <dgm:spPr/>
    </dgm:pt>
    <dgm:pt modelId="{971732DB-37E4-4E88-A1CF-5761E43E16E4}" type="pres">
      <dgm:prSet presAssocID="{9D3621C6-0E23-4872-A4F3-9DC757531728}" presName="thickLine" presStyleLbl="alignNode1" presStyleIdx="0" presStyleCnt="4"/>
      <dgm:spPr/>
    </dgm:pt>
    <dgm:pt modelId="{3914DCE0-4494-4DF4-943C-1BD0C266BBFE}" type="pres">
      <dgm:prSet presAssocID="{9D3621C6-0E23-4872-A4F3-9DC757531728}" presName="horz1" presStyleCnt="0"/>
      <dgm:spPr/>
    </dgm:pt>
    <dgm:pt modelId="{B170813B-3491-440D-911D-0EA0B1070B1B}" type="pres">
      <dgm:prSet presAssocID="{9D3621C6-0E23-4872-A4F3-9DC757531728}" presName="tx1" presStyleLbl="revTx" presStyleIdx="0" presStyleCnt="4"/>
      <dgm:spPr/>
    </dgm:pt>
    <dgm:pt modelId="{0E696624-9449-42A0-B593-79C1187C8637}" type="pres">
      <dgm:prSet presAssocID="{9D3621C6-0E23-4872-A4F3-9DC757531728}" presName="vert1" presStyleCnt="0"/>
      <dgm:spPr/>
    </dgm:pt>
    <dgm:pt modelId="{424EE217-5BC7-4EFA-A9C7-B2D3E11B7BBE}" type="pres">
      <dgm:prSet presAssocID="{75EAC8FA-EAED-45ED-B799-068FB984F178}" presName="thickLine" presStyleLbl="alignNode1" presStyleIdx="1" presStyleCnt="4"/>
      <dgm:spPr/>
    </dgm:pt>
    <dgm:pt modelId="{C5043934-6EC1-4DEB-A87F-98F447BA792C}" type="pres">
      <dgm:prSet presAssocID="{75EAC8FA-EAED-45ED-B799-068FB984F178}" presName="horz1" presStyleCnt="0"/>
      <dgm:spPr/>
    </dgm:pt>
    <dgm:pt modelId="{53E6BA37-56BB-4505-8C72-6C39A3C51E94}" type="pres">
      <dgm:prSet presAssocID="{75EAC8FA-EAED-45ED-B799-068FB984F178}" presName="tx1" presStyleLbl="revTx" presStyleIdx="1" presStyleCnt="4"/>
      <dgm:spPr/>
    </dgm:pt>
    <dgm:pt modelId="{38A8991F-E0A8-48EE-ADF2-E29183CBFC80}" type="pres">
      <dgm:prSet presAssocID="{75EAC8FA-EAED-45ED-B799-068FB984F178}" presName="vert1" presStyleCnt="0"/>
      <dgm:spPr/>
    </dgm:pt>
    <dgm:pt modelId="{394107AD-4B85-496C-984B-C45B1C8E323F}" type="pres">
      <dgm:prSet presAssocID="{00048ECF-78D7-4BD4-A530-E839C14EDC83}" presName="thickLine" presStyleLbl="alignNode1" presStyleIdx="2" presStyleCnt="4"/>
      <dgm:spPr/>
    </dgm:pt>
    <dgm:pt modelId="{2DB31008-D709-48E9-8667-5106C18A0CD0}" type="pres">
      <dgm:prSet presAssocID="{00048ECF-78D7-4BD4-A530-E839C14EDC83}" presName="horz1" presStyleCnt="0"/>
      <dgm:spPr/>
    </dgm:pt>
    <dgm:pt modelId="{588F5DB0-E17D-4F93-B845-3A7558EF51D4}" type="pres">
      <dgm:prSet presAssocID="{00048ECF-78D7-4BD4-A530-E839C14EDC83}" presName="tx1" presStyleLbl="revTx" presStyleIdx="2" presStyleCnt="4"/>
      <dgm:spPr/>
    </dgm:pt>
    <dgm:pt modelId="{E1A4D9CA-1486-4B6F-A045-24CE17595A76}" type="pres">
      <dgm:prSet presAssocID="{00048ECF-78D7-4BD4-A530-E839C14EDC83}" presName="vert1" presStyleCnt="0"/>
      <dgm:spPr/>
    </dgm:pt>
    <dgm:pt modelId="{BD639AD3-9623-40A9-B522-9C92AA864E9D}" type="pres">
      <dgm:prSet presAssocID="{E16E4041-402F-494A-B9B2-56625AE2B7B5}" presName="thickLine" presStyleLbl="alignNode1" presStyleIdx="3" presStyleCnt="4"/>
      <dgm:spPr/>
    </dgm:pt>
    <dgm:pt modelId="{B7223957-97F9-43AC-B834-6511BC0D5785}" type="pres">
      <dgm:prSet presAssocID="{E16E4041-402F-494A-B9B2-56625AE2B7B5}" presName="horz1" presStyleCnt="0"/>
      <dgm:spPr/>
    </dgm:pt>
    <dgm:pt modelId="{4B4805BE-DE15-4BA9-B170-73513207BC5E}" type="pres">
      <dgm:prSet presAssocID="{E16E4041-402F-494A-B9B2-56625AE2B7B5}" presName="tx1" presStyleLbl="revTx" presStyleIdx="3" presStyleCnt="4"/>
      <dgm:spPr/>
    </dgm:pt>
    <dgm:pt modelId="{513497CE-31A7-4481-A22B-DFC1D16E42DD}" type="pres">
      <dgm:prSet presAssocID="{E16E4041-402F-494A-B9B2-56625AE2B7B5}" presName="vert1" presStyleCnt="0"/>
      <dgm:spPr/>
    </dgm:pt>
  </dgm:ptLst>
  <dgm:cxnLst>
    <dgm:cxn modelId="{635C7B29-8DF4-47C7-85DB-0A5A6BC775D9}" type="presOf" srcId="{E16E4041-402F-494A-B9B2-56625AE2B7B5}" destId="{4B4805BE-DE15-4BA9-B170-73513207BC5E}" srcOrd="0" destOrd="0" presId="urn:microsoft.com/office/officeart/2008/layout/LinedList"/>
    <dgm:cxn modelId="{6EDD192A-EBF3-48DA-A0F0-A242BF2E055A}" type="presOf" srcId="{B4EAEA4A-1BEB-4C79-AA5B-26C383D932F2}" destId="{2FCC52E2-B3C2-4AB9-AF3C-DB4109072125}" srcOrd="0" destOrd="0" presId="urn:microsoft.com/office/officeart/2008/layout/LinedList"/>
    <dgm:cxn modelId="{EC4D5E33-BE27-4FEC-92D0-010783F29A33}" srcId="{B4EAEA4A-1BEB-4C79-AA5B-26C383D932F2}" destId="{75EAC8FA-EAED-45ED-B799-068FB984F178}" srcOrd="1" destOrd="0" parTransId="{D1DBE98A-E20F-4473-85B2-24DC74A78F90}" sibTransId="{86D3606A-ACBF-45DA-A16C-ECB12CE00323}"/>
    <dgm:cxn modelId="{69022334-EC23-49A5-84D5-4B31250D9BF9}" type="presOf" srcId="{00048ECF-78D7-4BD4-A530-E839C14EDC83}" destId="{588F5DB0-E17D-4F93-B845-3A7558EF51D4}" srcOrd="0" destOrd="0" presId="urn:microsoft.com/office/officeart/2008/layout/LinedList"/>
    <dgm:cxn modelId="{7E4D1897-0BCA-4012-87D6-FD9AA329C1CD}" srcId="{B4EAEA4A-1BEB-4C79-AA5B-26C383D932F2}" destId="{00048ECF-78D7-4BD4-A530-E839C14EDC83}" srcOrd="2" destOrd="0" parTransId="{2B0C17E2-28A0-4183-89C4-87FDF8A0CC8E}" sibTransId="{8D03F84E-C737-484F-9873-2BDF6249DFB6}"/>
    <dgm:cxn modelId="{60FBA39E-3379-4C83-AA02-77D40759BEA1}" type="presOf" srcId="{9D3621C6-0E23-4872-A4F3-9DC757531728}" destId="{B170813B-3491-440D-911D-0EA0B1070B1B}" srcOrd="0" destOrd="0" presId="urn:microsoft.com/office/officeart/2008/layout/LinedList"/>
    <dgm:cxn modelId="{2AE022AE-6467-41A9-9CA2-7B35BE964D0D}" type="presOf" srcId="{75EAC8FA-EAED-45ED-B799-068FB984F178}" destId="{53E6BA37-56BB-4505-8C72-6C39A3C51E94}" srcOrd="0" destOrd="0" presId="urn:microsoft.com/office/officeart/2008/layout/LinedList"/>
    <dgm:cxn modelId="{2A3C96E4-9291-493E-B21C-62E4C4FB79A5}" srcId="{B4EAEA4A-1BEB-4C79-AA5B-26C383D932F2}" destId="{9D3621C6-0E23-4872-A4F3-9DC757531728}" srcOrd="0" destOrd="0" parTransId="{A05184CA-AF57-4691-AADB-B2B73F0BACD3}" sibTransId="{D2865239-DA9E-4324-B8A8-42E022F97AF9}"/>
    <dgm:cxn modelId="{8A4755F0-15ED-4E5F-A00A-E36397269151}" srcId="{B4EAEA4A-1BEB-4C79-AA5B-26C383D932F2}" destId="{E16E4041-402F-494A-B9B2-56625AE2B7B5}" srcOrd="3" destOrd="0" parTransId="{06194D84-62DB-440E-B00B-8C0D65692008}" sibTransId="{C1CA12A4-65F1-4F69-B506-144E818420AC}"/>
    <dgm:cxn modelId="{7DCC20E9-F228-4134-9DD8-26EAE6D8F07B}" type="presParOf" srcId="{2FCC52E2-B3C2-4AB9-AF3C-DB4109072125}" destId="{971732DB-37E4-4E88-A1CF-5761E43E16E4}" srcOrd="0" destOrd="0" presId="urn:microsoft.com/office/officeart/2008/layout/LinedList"/>
    <dgm:cxn modelId="{9B6A66A0-3505-4BE1-B448-D46EC35D6910}" type="presParOf" srcId="{2FCC52E2-B3C2-4AB9-AF3C-DB4109072125}" destId="{3914DCE0-4494-4DF4-943C-1BD0C266BBFE}" srcOrd="1" destOrd="0" presId="urn:microsoft.com/office/officeart/2008/layout/LinedList"/>
    <dgm:cxn modelId="{57673BD3-1EB0-4C56-86A0-B94450BA8F8D}" type="presParOf" srcId="{3914DCE0-4494-4DF4-943C-1BD0C266BBFE}" destId="{B170813B-3491-440D-911D-0EA0B1070B1B}" srcOrd="0" destOrd="0" presId="urn:microsoft.com/office/officeart/2008/layout/LinedList"/>
    <dgm:cxn modelId="{D0550B2E-079C-47A2-BBAF-8234820D217E}" type="presParOf" srcId="{3914DCE0-4494-4DF4-943C-1BD0C266BBFE}" destId="{0E696624-9449-42A0-B593-79C1187C8637}" srcOrd="1" destOrd="0" presId="urn:microsoft.com/office/officeart/2008/layout/LinedList"/>
    <dgm:cxn modelId="{3615A092-7A30-4071-BA11-359DEC40B2F7}" type="presParOf" srcId="{2FCC52E2-B3C2-4AB9-AF3C-DB4109072125}" destId="{424EE217-5BC7-4EFA-A9C7-B2D3E11B7BBE}" srcOrd="2" destOrd="0" presId="urn:microsoft.com/office/officeart/2008/layout/LinedList"/>
    <dgm:cxn modelId="{BD2C7463-9DC5-43CE-B443-CEE13A5AB17E}" type="presParOf" srcId="{2FCC52E2-B3C2-4AB9-AF3C-DB4109072125}" destId="{C5043934-6EC1-4DEB-A87F-98F447BA792C}" srcOrd="3" destOrd="0" presId="urn:microsoft.com/office/officeart/2008/layout/LinedList"/>
    <dgm:cxn modelId="{78E22241-C661-44E6-8CC6-4D52A12BDFB1}" type="presParOf" srcId="{C5043934-6EC1-4DEB-A87F-98F447BA792C}" destId="{53E6BA37-56BB-4505-8C72-6C39A3C51E94}" srcOrd="0" destOrd="0" presId="urn:microsoft.com/office/officeart/2008/layout/LinedList"/>
    <dgm:cxn modelId="{469B7C36-4532-4898-A42B-D83EB90F5D82}" type="presParOf" srcId="{C5043934-6EC1-4DEB-A87F-98F447BA792C}" destId="{38A8991F-E0A8-48EE-ADF2-E29183CBFC80}" srcOrd="1" destOrd="0" presId="urn:microsoft.com/office/officeart/2008/layout/LinedList"/>
    <dgm:cxn modelId="{9AED31A6-2A50-4931-8874-5E5F20565A58}" type="presParOf" srcId="{2FCC52E2-B3C2-4AB9-AF3C-DB4109072125}" destId="{394107AD-4B85-496C-984B-C45B1C8E323F}" srcOrd="4" destOrd="0" presId="urn:microsoft.com/office/officeart/2008/layout/LinedList"/>
    <dgm:cxn modelId="{CBFD3EE4-11D5-433C-831C-C7F155FE3002}" type="presParOf" srcId="{2FCC52E2-B3C2-4AB9-AF3C-DB4109072125}" destId="{2DB31008-D709-48E9-8667-5106C18A0CD0}" srcOrd="5" destOrd="0" presId="urn:microsoft.com/office/officeart/2008/layout/LinedList"/>
    <dgm:cxn modelId="{E7336344-16EA-4386-8A3B-486F4700A814}" type="presParOf" srcId="{2DB31008-D709-48E9-8667-5106C18A0CD0}" destId="{588F5DB0-E17D-4F93-B845-3A7558EF51D4}" srcOrd="0" destOrd="0" presId="urn:microsoft.com/office/officeart/2008/layout/LinedList"/>
    <dgm:cxn modelId="{4018332E-F4C5-461F-99CA-0B1B3EABD57B}" type="presParOf" srcId="{2DB31008-D709-48E9-8667-5106C18A0CD0}" destId="{E1A4D9CA-1486-4B6F-A045-24CE17595A76}" srcOrd="1" destOrd="0" presId="urn:microsoft.com/office/officeart/2008/layout/LinedList"/>
    <dgm:cxn modelId="{D2DC263E-1D2C-442C-88DE-5C629BCA8C7F}" type="presParOf" srcId="{2FCC52E2-B3C2-4AB9-AF3C-DB4109072125}" destId="{BD639AD3-9623-40A9-B522-9C92AA864E9D}" srcOrd="6" destOrd="0" presId="urn:microsoft.com/office/officeart/2008/layout/LinedList"/>
    <dgm:cxn modelId="{490F7827-917B-4F26-8253-ED3D11880245}" type="presParOf" srcId="{2FCC52E2-B3C2-4AB9-AF3C-DB4109072125}" destId="{B7223957-97F9-43AC-B834-6511BC0D5785}" srcOrd="7" destOrd="0" presId="urn:microsoft.com/office/officeart/2008/layout/LinedList"/>
    <dgm:cxn modelId="{7DCAE2F2-C012-413C-A070-C31146D4D907}" type="presParOf" srcId="{B7223957-97F9-43AC-B834-6511BC0D5785}" destId="{4B4805BE-DE15-4BA9-B170-73513207BC5E}" srcOrd="0" destOrd="0" presId="urn:microsoft.com/office/officeart/2008/layout/LinedList"/>
    <dgm:cxn modelId="{1CE7AE03-7CC2-4D28-9A44-D4D834DB7EF9}" type="presParOf" srcId="{B7223957-97F9-43AC-B834-6511BC0D5785}" destId="{513497CE-31A7-4481-A22B-DFC1D16E42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756BA-BA96-46CB-87DE-0B45DE4135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5F3F7-B847-48F5-9754-AFD69223DB67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Zapájanie sa do tvorby legislatívy,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885C6-9BC1-4A07-8E0C-8C6F2714080B}" type="parTrans" cxnId="{451303CB-AC7C-4D7C-8C06-DA94EFB70C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C0FF5-C42E-44E2-BC0D-65CC2B354CFA}" type="sibTrans" cxnId="{451303CB-AC7C-4D7C-8C06-DA94EFB70C7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58231-0AB3-4853-8706-F807CFCD4DDA}">
      <dgm:prSet/>
      <dgm:spPr/>
      <dgm:t>
        <a:bodyPr/>
        <a:lstStyle/>
        <a:p>
          <a:r>
            <a:rPr lang="sk-SK" b="1" dirty="0">
              <a:latin typeface="Times New Roman" panose="02020603050405020304" pitchFamily="18" charset="0"/>
              <a:cs typeface="Times New Roman" panose="02020603050405020304" pitchFamily="18" charset="0"/>
            </a:rPr>
            <a:t>presadzovanie požiadaviek mladých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D47A7-013F-429E-AF4E-F101DD42B4B8}" type="parTrans" cxnId="{C16CC7BF-AD62-4545-BA59-B422A07DCBB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247B5-E0B1-41A9-A27D-5C72D7B04FC9}" type="sibTrans" cxnId="{C16CC7BF-AD62-4545-BA59-B422A07DCBB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64783-C8AC-4E21-A017-30E383810A14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a začínajúcich farmárov na Slovenku ako aj v zahraničí 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CB8D7-9E35-428F-BC35-E0094DD29815}" type="parTrans" cxnId="{C5432363-B269-4435-8B0E-805754AA279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42D2A-983F-4BFD-B595-0EAA334E3ED1}" type="sibTrans" cxnId="{C5432363-B269-4435-8B0E-805754AA279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3F24E-E6A2-4AB3-B313-C709694AACA5}" type="pres">
      <dgm:prSet presAssocID="{8EC756BA-BA96-46CB-87DE-0B45DE4135F4}" presName="linear" presStyleCnt="0">
        <dgm:presLayoutVars>
          <dgm:animLvl val="lvl"/>
          <dgm:resizeHandles val="exact"/>
        </dgm:presLayoutVars>
      </dgm:prSet>
      <dgm:spPr/>
    </dgm:pt>
    <dgm:pt modelId="{F4C8C831-1C1B-4BB1-A4F6-A4862D34BDB2}" type="pres">
      <dgm:prSet presAssocID="{E5E5F3F7-B847-48F5-9754-AFD69223DB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51F2CF-BC69-4C06-AB96-1CF75A3A40EE}" type="pres">
      <dgm:prSet presAssocID="{18FC0FF5-C42E-44E2-BC0D-65CC2B354CFA}" presName="spacer" presStyleCnt="0"/>
      <dgm:spPr/>
    </dgm:pt>
    <dgm:pt modelId="{F1220695-DFF3-4226-8FF7-8A7AEFE3ACD0}" type="pres">
      <dgm:prSet presAssocID="{77058231-0AB3-4853-8706-F807CFCD4D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8063E-893E-46E7-B495-2874D36902FA}" type="pres">
      <dgm:prSet presAssocID="{C44247B5-E0B1-41A9-A27D-5C72D7B04FC9}" presName="spacer" presStyleCnt="0"/>
      <dgm:spPr/>
    </dgm:pt>
    <dgm:pt modelId="{38545D91-6FD7-4A38-9563-3858E1CBF12B}" type="pres">
      <dgm:prSet presAssocID="{8CA64783-C8AC-4E21-A017-30E383810A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432363-B269-4435-8B0E-805754AA279E}" srcId="{8EC756BA-BA96-46CB-87DE-0B45DE4135F4}" destId="{8CA64783-C8AC-4E21-A017-30E383810A14}" srcOrd="2" destOrd="0" parTransId="{7B0CB8D7-9E35-428F-BC35-E0094DD29815}" sibTransId="{24442D2A-983F-4BFD-B595-0EAA334E3ED1}"/>
    <dgm:cxn modelId="{85E4A073-0D23-468D-9E6D-995F664E2014}" type="presOf" srcId="{8EC756BA-BA96-46CB-87DE-0B45DE4135F4}" destId="{4873F24E-E6A2-4AB3-B313-C709694AACA5}" srcOrd="0" destOrd="0" presId="urn:microsoft.com/office/officeart/2005/8/layout/vList2"/>
    <dgm:cxn modelId="{7DD9F980-A978-4429-9070-14BDC6EFDEC9}" type="presOf" srcId="{8CA64783-C8AC-4E21-A017-30E383810A14}" destId="{38545D91-6FD7-4A38-9563-3858E1CBF12B}" srcOrd="0" destOrd="0" presId="urn:microsoft.com/office/officeart/2005/8/layout/vList2"/>
    <dgm:cxn modelId="{D17F98B0-F06D-4E40-A3D8-0F6A484E36C4}" type="presOf" srcId="{E5E5F3F7-B847-48F5-9754-AFD69223DB67}" destId="{F4C8C831-1C1B-4BB1-A4F6-A4862D34BDB2}" srcOrd="0" destOrd="0" presId="urn:microsoft.com/office/officeart/2005/8/layout/vList2"/>
    <dgm:cxn modelId="{A9E7ABB4-2AF0-465B-8AF6-866EB2662215}" type="presOf" srcId="{77058231-0AB3-4853-8706-F807CFCD4DDA}" destId="{F1220695-DFF3-4226-8FF7-8A7AEFE3ACD0}" srcOrd="0" destOrd="0" presId="urn:microsoft.com/office/officeart/2005/8/layout/vList2"/>
    <dgm:cxn modelId="{C16CC7BF-AD62-4545-BA59-B422A07DCBB1}" srcId="{8EC756BA-BA96-46CB-87DE-0B45DE4135F4}" destId="{77058231-0AB3-4853-8706-F807CFCD4DDA}" srcOrd="1" destOrd="0" parTransId="{907D47A7-013F-429E-AF4E-F101DD42B4B8}" sibTransId="{C44247B5-E0B1-41A9-A27D-5C72D7B04FC9}"/>
    <dgm:cxn modelId="{451303CB-AC7C-4D7C-8C06-DA94EFB70C7B}" srcId="{8EC756BA-BA96-46CB-87DE-0B45DE4135F4}" destId="{E5E5F3F7-B847-48F5-9754-AFD69223DB67}" srcOrd="0" destOrd="0" parTransId="{E00885C6-9BC1-4A07-8E0C-8C6F2714080B}" sibTransId="{18FC0FF5-C42E-44E2-BC0D-65CC2B354CFA}"/>
    <dgm:cxn modelId="{B8BD8104-C41A-4BC1-A7C9-E10CC00BC894}" type="presParOf" srcId="{4873F24E-E6A2-4AB3-B313-C709694AACA5}" destId="{F4C8C831-1C1B-4BB1-A4F6-A4862D34BDB2}" srcOrd="0" destOrd="0" presId="urn:microsoft.com/office/officeart/2005/8/layout/vList2"/>
    <dgm:cxn modelId="{1D6D6BAC-83B9-469F-AAB3-59C8D6EB7B43}" type="presParOf" srcId="{4873F24E-E6A2-4AB3-B313-C709694AACA5}" destId="{B651F2CF-BC69-4C06-AB96-1CF75A3A40EE}" srcOrd="1" destOrd="0" presId="urn:microsoft.com/office/officeart/2005/8/layout/vList2"/>
    <dgm:cxn modelId="{5C006EC0-76DA-442B-8E2E-0BB7002F9797}" type="presParOf" srcId="{4873F24E-E6A2-4AB3-B313-C709694AACA5}" destId="{F1220695-DFF3-4226-8FF7-8A7AEFE3ACD0}" srcOrd="2" destOrd="0" presId="urn:microsoft.com/office/officeart/2005/8/layout/vList2"/>
    <dgm:cxn modelId="{5F2463D8-9738-49C5-B81D-C5AEC59238BD}" type="presParOf" srcId="{4873F24E-E6A2-4AB3-B313-C709694AACA5}" destId="{EDE8063E-893E-46E7-B495-2874D36902FA}" srcOrd="3" destOrd="0" presId="urn:microsoft.com/office/officeart/2005/8/layout/vList2"/>
    <dgm:cxn modelId="{3D0C8A72-DDFF-4D2E-9F22-440C3369FA10}" type="presParOf" srcId="{4873F24E-E6A2-4AB3-B313-C709694AACA5}" destId="{38545D91-6FD7-4A38-9563-3858E1CBF12B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62A2D-0829-4DFA-AED0-400BC5B0AFA3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4D8E7D-C0DE-4AD3-857E-C51D837F2871}">
      <dgm:prSet/>
      <dgm:spPr/>
      <dgm:t>
        <a:bodyPr/>
        <a:lstStyle/>
        <a:p>
          <a:r>
            <a:rPr lang="sk-SK"/>
            <a:t>Organizujeme </a:t>
          </a:r>
          <a:r>
            <a:rPr lang="sk-SK">
              <a:latin typeface="Times New Roman" panose="02020603050405020304" pitchFamily="18" charset="0"/>
              <a:cs typeface="Times New Roman" panose="02020603050405020304" pitchFamily="18" charset="0"/>
            </a:rPr>
            <a:t>Kluby</a:t>
          </a:r>
          <a:r>
            <a:rPr lang="sk-SK"/>
            <a:t> mladých farmárov </a:t>
          </a:r>
          <a:endParaRPr lang="en-US"/>
        </a:p>
      </dgm:t>
    </dgm:pt>
    <dgm:pt modelId="{00B88BF3-4DB6-496E-9A03-6544917B97A7}" type="parTrans" cxnId="{A53C0E13-D60B-4562-A509-E337EF444708}">
      <dgm:prSet/>
      <dgm:spPr/>
      <dgm:t>
        <a:bodyPr/>
        <a:lstStyle/>
        <a:p>
          <a:endParaRPr lang="en-US"/>
        </a:p>
      </dgm:t>
    </dgm:pt>
    <dgm:pt modelId="{7DA47BCA-A617-4067-BC33-03FB659FFAE9}" type="sibTrans" cxnId="{A53C0E13-D60B-4562-A509-E337EF444708}">
      <dgm:prSet/>
      <dgm:spPr/>
      <dgm:t>
        <a:bodyPr/>
        <a:lstStyle/>
        <a:p>
          <a:endParaRPr lang="en-US"/>
        </a:p>
      </dgm:t>
    </dgm:pt>
    <dgm:pt modelId="{DFEF6AD9-B233-4B9E-880B-A15F6ADC06EE}">
      <dgm:prSet/>
      <dgm:spPr/>
      <dgm:t>
        <a:bodyPr/>
        <a:lstStyle/>
        <a:p>
          <a:r>
            <a:rPr lang="sk-SK"/>
            <a:t>južné, stredné a východné Slovensko </a:t>
          </a:r>
          <a:endParaRPr lang="en-US"/>
        </a:p>
      </dgm:t>
    </dgm:pt>
    <dgm:pt modelId="{05B5D391-AEDE-4D17-8963-EAA684C0C239}" type="parTrans" cxnId="{6FD528F8-E470-4105-BF74-D56929EB416B}">
      <dgm:prSet/>
      <dgm:spPr/>
      <dgm:t>
        <a:bodyPr/>
        <a:lstStyle/>
        <a:p>
          <a:endParaRPr lang="en-US"/>
        </a:p>
      </dgm:t>
    </dgm:pt>
    <dgm:pt modelId="{AF476D6A-7749-4186-ACDB-39243D018864}" type="sibTrans" cxnId="{6FD528F8-E470-4105-BF74-D56929EB416B}">
      <dgm:prSet/>
      <dgm:spPr/>
      <dgm:t>
        <a:bodyPr/>
        <a:lstStyle/>
        <a:p>
          <a:endParaRPr lang="en-US"/>
        </a:p>
      </dgm:t>
    </dgm:pt>
    <dgm:pt modelId="{ED440CCC-3425-45D8-B7F6-A11F65709C1F}">
      <dgm:prSet/>
      <dgm:spPr/>
      <dgm:t>
        <a:bodyPr/>
        <a:lstStyle/>
        <a:p>
          <a:r>
            <a:rPr lang="sk-SK"/>
            <a:t> dvoj dňové stretnutie členov združenia a farmárov, za účelom poskytnutia nových informácií a skúseností (prvý deň teória, druhý deň návšteva farmy)</a:t>
          </a:r>
          <a:endParaRPr lang="en-US"/>
        </a:p>
      </dgm:t>
    </dgm:pt>
    <dgm:pt modelId="{C66F038D-7AED-4D3A-80E4-70FC1828ACA2}" type="parTrans" cxnId="{819873F8-8254-4866-A6F3-AB6D99054092}">
      <dgm:prSet/>
      <dgm:spPr/>
      <dgm:t>
        <a:bodyPr/>
        <a:lstStyle/>
        <a:p>
          <a:endParaRPr lang="en-US"/>
        </a:p>
      </dgm:t>
    </dgm:pt>
    <dgm:pt modelId="{163BEEE8-47EC-4F92-8C93-920857DFF36C}" type="sibTrans" cxnId="{819873F8-8254-4866-A6F3-AB6D99054092}">
      <dgm:prSet/>
      <dgm:spPr/>
      <dgm:t>
        <a:bodyPr/>
        <a:lstStyle/>
        <a:p>
          <a:endParaRPr lang="en-US"/>
        </a:p>
      </dgm:t>
    </dgm:pt>
    <dgm:pt modelId="{30A00B18-66D7-4652-A8AA-705C36232355}" type="pres">
      <dgm:prSet presAssocID="{E6762A2D-0829-4DFA-AED0-400BC5B0AFA3}" presName="vert0" presStyleCnt="0">
        <dgm:presLayoutVars>
          <dgm:dir/>
          <dgm:animOne val="branch"/>
          <dgm:animLvl val="lvl"/>
        </dgm:presLayoutVars>
      </dgm:prSet>
      <dgm:spPr/>
    </dgm:pt>
    <dgm:pt modelId="{2D4A369C-9919-4EC5-AAE1-4873068509F0}" type="pres">
      <dgm:prSet presAssocID="{1E4D8E7D-C0DE-4AD3-857E-C51D837F2871}" presName="thickLine" presStyleLbl="alignNode1" presStyleIdx="0" presStyleCnt="3"/>
      <dgm:spPr/>
    </dgm:pt>
    <dgm:pt modelId="{3188B9FB-59DC-4690-ADF7-6A0C459D7CBA}" type="pres">
      <dgm:prSet presAssocID="{1E4D8E7D-C0DE-4AD3-857E-C51D837F2871}" presName="horz1" presStyleCnt="0"/>
      <dgm:spPr/>
    </dgm:pt>
    <dgm:pt modelId="{9E632986-8506-4450-94B4-25792CAB45BC}" type="pres">
      <dgm:prSet presAssocID="{1E4D8E7D-C0DE-4AD3-857E-C51D837F2871}" presName="tx1" presStyleLbl="revTx" presStyleIdx="0" presStyleCnt="3"/>
      <dgm:spPr/>
    </dgm:pt>
    <dgm:pt modelId="{162A83D9-3DA7-4C41-B8BD-3983FD26ADED}" type="pres">
      <dgm:prSet presAssocID="{1E4D8E7D-C0DE-4AD3-857E-C51D837F2871}" presName="vert1" presStyleCnt="0"/>
      <dgm:spPr/>
    </dgm:pt>
    <dgm:pt modelId="{B010FF45-64D3-4194-B326-49091DBB2981}" type="pres">
      <dgm:prSet presAssocID="{DFEF6AD9-B233-4B9E-880B-A15F6ADC06EE}" presName="thickLine" presStyleLbl="alignNode1" presStyleIdx="1" presStyleCnt="3"/>
      <dgm:spPr/>
    </dgm:pt>
    <dgm:pt modelId="{0B0BFC75-819E-41CD-91EB-4BAF207BE298}" type="pres">
      <dgm:prSet presAssocID="{DFEF6AD9-B233-4B9E-880B-A15F6ADC06EE}" presName="horz1" presStyleCnt="0"/>
      <dgm:spPr/>
    </dgm:pt>
    <dgm:pt modelId="{8C1A6689-44E9-432F-BD89-22EC272F4EB4}" type="pres">
      <dgm:prSet presAssocID="{DFEF6AD9-B233-4B9E-880B-A15F6ADC06EE}" presName="tx1" presStyleLbl="revTx" presStyleIdx="1" presStyleCnt="3"/>
      <dgm:spPr/>
    </dgm:pt>
    <dgm:pt modelId="{C98D3B13-0E7E-49EA-8748-3A2434D5C806}" type="pres">
      <dgm:prSet presAssocID="{DFEF6AD9-B233-4B9E-880B-A15F6ADC06EE}" presName="vert1" presStyleCnt="0"/>
      <dgm:spPr/>
    </dgm:pt>
    <dgm:pt modelId="{EE421F24-FA5D-4513-B91A-4066FE517DEA}" type="pres">
      <dgm:prSet presAssocID="{ED440CCC-3425-45D8-B7F6-A11F65709C1F}" presName="thickLine" presStyleLbl="alignNode1" presStyleIdx="2" presStyleCnt="3"/>
      <dgm:spPr/>
    </dgm:pt>
    <dgm:pt modelId="{0E361D5E-ABF2-4421-A610-93F1234F5428}" type="pres">
      <dgm:prSet presAssocID="{ED440CCC-3425-45D8-B7F6-A11F65709C1F}" presName="horz1" presStyleCnt="0"/>
      <dgm:spPr/>
    </dgm:pt>
    <dgm:pt modelId="{93382AFE-8B62-4D34-B3B3-5CE64A6D59C6}" type="pres">
      <dgm:prSet presAssocID="{ED440CCC-3425-45D8-B7F6-A11F65709C1F}" presName="tx1" presStyleLbl="revTx" presStyleIdx="2" presStyleCnt="3"/>
      <dgm:spPr/>
    </dgm:pt>
    <dgm:pt modelId="{27CA6ADE-254D-428C-BDE4-D1E2FCD62472}" type="pres">
      <dgm:prSet presAssocID="{ED440CCC-3425-45D8-B7F6-A11F65709C1F}" presName="vert1" presStyleCnt="0"/>
      <dgm:spPr/>
    </dgm:pt>
  </dgm:ptLst>
  <dgm:cxnLst>
    <dgm:cxn modelId="{A53C0E13-D60B-4562-A509-E337EF444708}" srcId="{E6762A2D-0829-4DFA-AED0-400BC5B0AFA3}" destId="{1E4D8E7D-C0DE-4AD3-857E-C51D837F2871}" srcOrd="0" destOrd="0" parTransId="{00B88BF3-4DB6-496E-9A03-6544917B97A7}" sibTransId="{7DA47BCA-A617-4067-BC33-03FB659FFAE9}"/>
    <dgm:cxn modelId="{72093337-AE75-4117-9DC1-4AABE74D9DF2}" type="presOf" srcId="{E6762A2D-0829-4DFA-AED0-400BC5B0AFA3}" destId="{30A00B18-66D7-4652-A8AA-705C36232355}" srcOrd="0" destOrd="0" presId="urn:microsoft.com/office/officeart/2008/layout/LinedList"/>
    <dgm:cxn modelId="{49FBF288-E211-4A95-BECF-FF6212B1A3F9}" type="presOf" srcId="{DFEF6AD9-B233-4B9E-880B-A15F6ADC06EE}" destId="{8C1A6689-44E9-432F-BD89-22EC272F4EB4}" srcOrd="0" destOrd="0" presId="urn:microsoft.com/office/officeart/2008/layout/LinedList"/>
    <dgm:cxn modelId="{531131F2-4301-481F-AE63-7D68CCFFA0C3}" type="presOf" srcId="{ED440CCC-3425-45D8-B7F6-A11F65709C1F}" destId="{93382AFE-8B62-4D34-B3B3-5CE64A6D59C6}" srcOrd="0" destOrd="0" presId="urn:microsoft.com/office/officeart/2008/layout/LinedList"/>
    <dgm:cxn modelId="{6FD528F8-E470-4105-BF74-D56929EB416B}" srcId="{E6762A2D-0829-4DFA-AED0-400BC5B0AFA3}" destId="{DFEF6AD9-B233-4B9E-880B-A15F6ADC06EE}" srcOrd="1" destOrd="0" parTransId="{05B5D391-AEDE-4D17-8963-EAA684C0C239}" sibTransId="{AF476D6A-7749-4186-ACDB-39243D018864}"/>
    <dgm:cxn modelId="{819873F8-8254-4866-A6F3-AB6D99054092}" srcId="{E6762A2D-0829-4DFA-AED0-400BC5B0AFA3}" destId="{ED440CCC-3425-45D8-B7F6-A11F65709C1F}" srcOrd="2" destOrd="0" parTransId="{C66F038D-7AED-4D3A-80E4-70FC1828ACA2}" sibTransId="{163BEEE8-47EC-4F92-8C93-920857DFF36C}"/>
    <dgm:cxn modelId="{EF00B2FD-913A-4C00-8880-46D1BF2C6C26}" type="presOf" srcId="{1E4D8E7D-C0DE-4AD3-857E-C51D837F2871}" destId="{9E632986-8506-4450-94B4-25792CAB45BC}" srcOrd="0" destOrd="0" presId="urn:microsoft.com/office/officeart/2008/layout/LinedList"/>
    <dgm:cxn modelId="{BE3F3001-529F-4E7E-9A18-A6F38D295A3E}" type="presParOf" srcId="{30A00B18-66D7-4652-A8AA-705C36232355}" destId="{2D4A369C-9919-4EC5-AAE1-4873068509F0}" srcOrd="0" destOrd="0" presId="urn:microsoft.com/office/officeart/2008/layout/LinedList"/>
    <dgm:cxn modelId="{A6E3E531-FB6A-44C2-8322-2B9CD8FB38EB}" type="presParOf" srcId="{30A00B18-66D7-4652-A8AA-705C36232355}" destId="{3188B9FB-59DC-4690-ADF7-6A0C459D7CBA}" srcOrd="1" destOrd="0" presId="urn:microsoft.com/office/officeart/2008/layout/LinedList"/>
    <dgm:cxn modelId="{947F0526-C445-4F2F-B53F-61D031A1FE84}" type="presParOf" srcId="{3188B9FB-59DC-4690-ADF7-6A0C459D7CBA}" destId="{9E632986-8506-4450-94B4-25792CAB45BC}" srcOrd="0" destOrd="0" presId="urn:microsoft.com/office/officeart/2008/layout/LinedList"/>
    <dgm:cxn modelId="{64B26E38-EEDD-4223-A7B8-31D9C83421CA}" type="presParOf" srcId="{3188B9FB-59DC-4690-ADF7-6A0C459D7CBA}" destId="{162A83D9-3DA7-4C41-B8BD-3983FD26ADED}" srcOrd="1" destOrd="0" presId="urn:microsoft.com/office/officeart/2008/layout/LinedList"/>
    <dgm:cxn modelId="{58B3F1D1-C1EC-44B1-9FD8-A4B8FFAC7115}" type="presParOf" srcId="{30A00B18-66D7-4652-A8AA-705C36232355}" destId="{B010FF45-64D3-4194-B326-49091DBB2981}" srcOrd="2" destOrd="0" presId="urn:microsoft.com/office/officeart/2008/layout/LinedList"/>
    <dgm:cxn modelId="{51FB7957-C11B-4115-9410-F62CABF16371}" type="presParOf" srcId="{30A00B18-66D7-4652-A8AA-705C36232355}" destId="{0B0BFC75-819E-41CD-91EB-4BAF207BE298}" srcOrd="3" destOrd="0" presId="urn:microsoft.com/office/officeart/2008/layout/LinedList"/>
    <dgm:cxn modelId="{D7DC8E0C-0EF1-4FCB-B42B-7955E90A979A}" type="presParOf" srcId="{0B0BFC75-819E-41CD-91EB-4BAF207BE298}" destId="{8C1A6689-44E9-432F-BD89-22EC272F4EB4}" srcOrd="0" destOrd="0" presId="urn:microsoft.com/office/officeart/2008/layout/LinedList"/>
    <dgm:cxn modelId="{B76F1367-693F-426E-B4C4-7D4C24A4C57B}" type="presParOf" srcId="{0B0BFC75-819E-41CD-91EB-4BAF207BE298}" destId="{C98D3B13-0E7E-49EA-8748-3A2434D5C806}" srcOrd="1" destOrd="0" presId="urn:microsoft.com/office/officeart/2008/layout/LinedList"/>
    <dgm:cxn modelId="{9CC2D698-1F3D-4F6F-B03F-DCDAC46E53A0}" type="presParOf" srcId="{30A00B18-66D7-4652-A8AA-705C36232355}" destId="{EE421F24-FA5D-4513-B91A-4066FE517DEA}" srcOrd="4" destOrd="0" presId="urn:microsoft.com/office/officeart/2008/layout/LinedList"/>
    <dgm:cxn modelId="{018E4973-1CF1-47F2-8E88-39F5EDD81C6E}" type="presParOf" srcId="{30A00B18-66D7-4652-A8AA-705C36232355}" destId="{0E361D5E-ABF2-4421-A610-93F1234F5428}" srcOrd="5" destOrd="0" presId="urn:microsoft.com/office/officeart/2008/layout/LinedList"/>
    <dgm:cxn modelId="{5DB20BF2-7819-48E1-A8FE-F445737CBDBF}" type="presParOf" srcId="{0E361D5E-ABF2-4421-A610-93F1234F5428}" destId="{93382AFE-8B62-4D34-B3B3-5CE64A6D59C6}" srcOrd="0" destOrd="0" presId="urn:microsoft.com/office/officeart/2008/layout/LinedList"/>
    <dgm:cxn modelId="{120B9757-F428-471C-A500-00B43E713DBA}" type="presParOf" srcId="{0E361D5E-ABF2-4421-A610-93F1234F5428}" destId="{27CA6ADE-254D-428C-BDE4-D1E2FCD624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B9621-4742-48E5-8835-E8DE2922F60A}" type="doc">
      <dgm:prSet loTypeId="urn:microsoft.com/office/officeart/2005/8/layout/arrow5" loCatId="relationship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900D68-FEB8-46B4-9116-CB89F69BB13F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rodinné stretnutie farmárov s cieľom zvýšiť záujem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E5475-5B13-47C0-A750-0EB8DB471B05}" type="parTrans" cxnId="{E384DA09-794A-4197-BC8D-E03EE90BB11B}">
      <dgm:prSet/>
      <dgm:spPr/>
      <dgm:t>
        <a:bodyPr/>
        <a:lstStyle/>
        <a:p>
          <a:endParaRPr lang="en-US"/>
        </a:p>
      </dgm:t>
    </dgm:pt>
    <dgm:pt modelId="{5D5EB3F0-443F-48AA-B4BE-0EDC8D290C9F}" type="sibTrans" cxnId="{E384DA09-794A-4197-BC8D-E03EE90BB11B}">
      <dgm:prSet/>
      <dgm:spPr/>
      <dgm:t>
        <a:bodyPr/>
        <a:lstStyle/>
        <a:p>
          <a:endParaRPr lang="en-US"/>
        </a:p>
      </dgm:t>
    </dgm:pt>
    <dgm:pt modelId="{56C45C1C-76AD-4108-87B1-B784C992F825}">
      <dgm:prSet/>
      <dgm:spPr/>
      <dgm:t>
        <a:bodyPr/>
        <a:lstStyle/>
        <a:p>
          <a:r>
            <a:rPr lang="sk-SK" b="1">
              <a:latin typeface="Times New Roman" panose="02020603050405020304" pitchFamily="18" charset="0"/>
              <a:cs typeface="Times New Roman" panose="02020603050405020304" pitchFamily="18" charset="0"/>
            </a:rPr>
            <a:t>u mladých ľudí o poľnohospodárstvo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E1582-CADD-4593-BBDE-1118E3BBAA57}" type="parTrans" cxnId="{39C19648-1624-4ADB-B706-0699EE4910E2}">
      <dgm:prSet/>
      <dgm:spPr/>
      <dgm:t>
        <a:bodyPr/>
        <a:lstStyle/>
        <a:p>
          <a:endParaRPr lang="en-US"/>
        </a:p>
      </dgm:t>
    </dgm:pt>
    <dgm:pt modelId="{C8BF1C26-1919-4E8A-89AE-9C6CBCC65F56}" type="sibTrans" cxnId="{39C19648-1624-4ADB-B706-0699EE4910E2}">
      <dgm:prSet/>
      <dgm:spPr/>
      <dgm:t>
        <a:bodyPr/>
        <a:lstStyle/>
        <a:p>
          <a:endParaRPr lang="en-US"/>
        </a:p>
      </dgm:t>
    </dgm:pt>
    <dgm:pt modelId="{AAFC8926-AE2C-408C-90F6-C7F8EA0F98F7}" type="pres">
      <dgm:prSet presAssocID="{A66B9621-4742-48E5-8835-E8DE2922F60A}" presName="diagram" presStyleCnt="0">
        <dgm:presLayoutVars>
          <dgm:dir/>
          <dgm:resizeHandles val="exact"/>
        </dgm:presLayoutVars>
      </dgm:prSet>
      <dgm:spPr/>
    </dgm:pt>
    <dgm:pt modelId="{52C0010B-3D1F-41E0-8128-51F458D0300C}" type="pres">
      <dgm:prSet presAssocID="{8D900D68-FEB8-46B4-9116-CB89F69BB13F}" presName="arrow" presStyleLbl="node1" presStyleIdx="0" presStyleCnt="2">
        <dgm:presLayoutVars>
          <dgm:bulletEnabled val="1"/>
        </dgm:presLayoutVars>
      </dgm:prSet>
      <dgm:spPr/>
    </dgm:pt>
    <dgm:pt modelId="{2D64449B-465E-4318-9AC1-CBE63573F0F0}" type="pres">
      <dgm:prSet presAssocID="{56C45C1C-76AD-4108-87B1-B784C992F825}" presName="arrow" presStyleLbl="node1" presStyleIdx="1" presStyleCnt="2">
        <dgm:presLayoutVars>
          <dgm:bulletEnabled val="1"/>
        </dgm:presLayoutVars>
      </dgm:prSet>
      <dgm:spPr/>
    </dgm:pt>
  </dgm:ptLst>
  <dgm:cxnLst>
    <dgm:cxn modelId="{E384DA09-794A-4197-BC8D-E03EE90BB11B}" srcId="{A66B9621-4742-48E5-8835-E8DE2922F60A}" destId="{8D900D68-FEB8-46B4-9116-CB89F69BB13F}" srcOrd="0" destOrd="0" parTransId="{918E5475-5B13-47C0-A750-0EB8DB471B05}" sibTransId="{5D5EB3F0-443F-48AA-B4BE-0EDC8D290C9F}"/>
    <dgm:cxn modelId="{E5EFE635-7FA5-4821-8331-8EEC6B3A38E4}" type="presOf" srcId="{56C45C1C-76AD-4108-87B1-B784C992F825}" destId="{2D64449B-465E-4318-9AC1-CBE63573F0F0}" srcOrd="0" destOrd="0" presId="urn:microsoft.com/office/officeart/2005/8/layout/arrow5"/>
    <dgm:cxn modelId="{39C19648-1624-4ADB-B706-0699EE4910E2}" srcId="{A66B9621-4742-48E5-8835-E8DE2922F60A}" destId="{56C45C1C-76AD-4108-87B1-B784C992F825}" srcOrd="1" destOrd="0" parTransId="{98FE1582-CADD-4593-BBDE-1118E3BBAA57}" sibTransId="{C8BF1C26-1919-4E8A-89AE-9C6CBCC65F56}"/>
    <dgm:cxn modelId="{0666029B-4E40-4C00-A4B0-877482B0FA45}" type="presOf" srcId="{A66B9621-4742-48E5-8835-E8DE2922F60A}" destId="{AAFC8926-AE2C-408C-90F6-C7F8EA0F98F7}" srcOrd="0" destOrd="0" presId="urn:microsoft.com/office/officeart/2005/8/layout/arrow5"/>
    <dgm:cxn modelId="{59FD66B2-E3AE-46BD-A487-B43E1DF02342}" type="presOf" srcId="{8D900D68-FEB8-46B4-9116-CB89F69BB13F}" destId="{52C0010B-3D1F-41E0-8128-51F458D0300C}" srcOrd="0" destOrd="0" presId="urn:microsoft.com/office/officeart/2005/8/layout/arrow5"/>
    <dgm:cxn modelId="{DB55837B-78A8-4BBE-9EBA-E6B70D30BC87}" type="presParOf" srcId="{AAFC8926-AE2C-408C-90F6-C7F8EA0F98F7}" destId="{52C0010B-3D1F-41E0-8128-51F458D0300C}" srcOrd="0" destOrd="0" presId="urn:microsoft.com/office/officeart/2005/8/layout/arrow5"/>
    <dgm:cxn modelId="{FE63948D-3A95-4394-9AC2-F26866BA5411}" type="presParOf" srcId="{AAFC8926-AE2C-408C-90F6-C7F8EA0F98F7}" destId="{2D64449B-465E-4318-9AC1-CBE63573F0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4784-1B4B-4F61-A580-CCD9D1601AEB}">
      <dsp:nvSpPr>
        <dsp:cNvPr id="0" name=""/>
        <dsp:cNvSpPr/>
      </dsp:nvSpPr>
      <dsp:spPr>
        <a:xfrm>
          <a:off x="-3875908" y="-595188"/>
          <a:ext cx="4619376" cy="461937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D87A8-C240-4C4C-B65D-7B37171AFFEE}">
      <dsp:nvSpPr>
        <dsp:cNvPr id="0" name=""/>
        <dsp:cNvSpPr/>
      </dsp:nvSpPr>
      <dsp:spPr>
        <a:xfrm>
          <a:off x="389639" y="263621"/>
          <a:ext cx="3621732" cy="5275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Združenie mladých farmárov na Slovensku – ASYF, vyvíja svoje aktivity už od r. 2007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639" y="263621"/>
        <a:ext cx="3621732" cy="527517"/>
      </dsp:txXfrm>
    </dsp:sp>
    <dsp:sp modelId="{90C8782D-B364-4C65-9FDA-82C00241E515}">
      <dsp:nvSpPr>
        <dsp:cNvPr id="0" name=""/>
        <dsp:cNvSpPr/>
      </dsp:nvSpPr>
      <dsp:spPr>
        <a:xfrm>
          <a:off x="59941" y="197681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A8B11-F607-416D-9B85-81CD271364EC}">
      <dsp:nvSpPr>
        <dsp:cNvPr id="0" name=""/>
        <dsp:cNvSpPr/>
      </dsp:nvSpPr>
      <dsp:spPr>
        <a:xfrm>
          <a:off x="692077" y="1055034"/>
          <a:ext cx="3319295" cy="527517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je mimovládna organizácia 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077" y="1055034"/>
        <a:ext cx="3319295" cy="527517"/>
      </dsp:txXfrm>
    </dsp:sp>
    <dsp:sp modelId="{FAEB0681-FFB6-458E-8597-4356649E92A1}">
      <dsp:nvSpPr>
        <dsp:cNvPr id="0" name=""/>
        <dsp:cNvSpPr/>
      </dsp:nvSpPr>
      <dsp:spPr>
        <a:xfrm>
          <a:off x="362379" y="989095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25D21-7FEA-411C-B2AD-D4A1EDCE4486}">
      <dsp:nvSpPr>
        <dsp:cNvPr id="0" name=""/>
        <dsp:cNvSpPr/>
      </dsp:nvSpPr>
      <dsp:spPr>
        <a:xfrm>
          <a:off x="692077" y="1846447"/>
          <a:ext cx="3319295" cy="527517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je členom Európskej rady mladých farmárov CEJA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077" y="1846447"/>
        <a:ext cx="3319295" cy="527517"/>
      </dsp:txXfrm>
    </dsp:sp>
    <dsp:sp modelId="{A85BC77C-EF44-466A-ABFF-6404CD5CB349}">
      <dsp:nvSpPr>
        <dsp:cNvPr id="0" name=""/>
        <dsp:cNvSpPr/>
      </dsp:nvSpPr>
      <dsp:spPr>
        <a:xfrm>
          <a:off x="362379" y="1780508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3B264-5D1E-49F3-8A5A-695843A2643F}">
      <dsp:nvSpPr>
        <dsp:cNvPr id="0" name=""/>
        <dsp:cNvSpPr/>
      </dsp:nvSpPr>
      <dsp:spPr>
        <a:xfrm>
          <a:off x="389639" y="2637861"/>
          <a:ext cx="3621732" cy="52751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7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združenie je registrované Ministerstvom vnútra SR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639" y="2637861"/>
        <a:ext cx="3621732" cy="527517"/>
      </dsp:txXfrm>
    </dsp:sp>
    <dsp:sp modelId="{439DFD68-3E7A-472B-8827-B64F54117296}">
      <dsp:nvSpPr>
        <dsp:cNvPr id="0" name=""/>
        <dsp:cNvSpPr/>
      </dsp:nvSpPr>
      <dsp:spPr>
        <a:xfrm>
          <a:off x="59941" y="2571921"/>
          <a:ext cx="659396" cy="659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96037-52E7-4B8A-BFB8-D3C73C862C25}">
      <dsp:nvSpPr>
        <dsp:cNvPr id="0" name=""/>
        <dsp:cNvSpPr/>
      </dsp:nvSpPr>
      <dsp:spPr>
        <a:xfrm rot="10800000">
          <a:off x="1016985" y="1986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ASYF združuje mladých farmárov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1986"/>
        <a:ext cx="3267684" cy="619620"/>
      </dsp:txXfrm>
    </dsp:sp>
    <dsp:sp modelId="{E8098C4C-17BE-484A-8E6A-8C6CBD36AFDD}">
      <dsp:nvSpPr>
        <dsp:cNvPr id="0" name=""/>
        <dsp:cNvSpPr/>
      </dsp:nvSpPr>
      <dsp:spPr>
        <a:xfrm>
          <a:off x="707175" y="1986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E8EC87-F67C-42E6-A31B-B66F77C31B27}">
      <dsp:nvSpPr>
        <dsp:cNvPr id="0" name=""/>
        <dsp:cNvSpPr/>
      </dsp:nvSpPr>
      <dsp:spPr>
        <a:xfrm rot="10800000">
          <a:off x="1016985" y="806568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vekovej skupiny od 18 do 40 rokov,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806568"/>
        <a:ext cx="3267684" cy="619620"/>
      </dsp:txXfrm>
    </dsp:sp>
    <dsp:sp modelId="{0CB5032A-8053-4D4F-AC77-A8224EF45379}">
      <dsp:nvSpPr>
        <dsp:cNvPr id="0" name=""/>
        <dsp:cNvSpPr/>
      </dsp:nvSpPr>
      <dsp:spPr>
        <a:xfrm>
          <a:off x="707175" y="806568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2289505"/>
                <a:satOff val="-12031"/>
                <a:lumOff val="-8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2289505"/>
                <a:satOff val="-12031"/>
                <a:lumOff val="-8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2289505"/>
                <a:satOff val="-12031"/>
                <a:lumOff val="-8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C2B7C1-27C9-4F2B-9F1C-70DD2CF19946}">
      <dsp:nvSpPr>
        <dsp:cNvPr id="0" name=""/>
        <dsp:cNvSpPr/>
      </dsp:nvSpPr>
      <dsp:spPr>
        <a:xfrm rot="10800000">
          <a:off x="1016985" y="1611150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ASYF organizuje pravidelné spoločné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1611150"/>
        <a:ext cx="3267684" cy="619620"/>
      </dsp:txXfrm>
    </dsp:sp>
    <dsp:sp modelId="{0371281A-738E-4CE4-A57B-F82DEA90886F}">
      <dsp:nvSpPr>
        <dsp:cNvPr id="0" name=""/>
        <dsp:cNvSpPr/>
      </dsp:nvSpPr>
      <dsp:spPr>
        <a:xfrm>
          <a:off x="707175" y="1611150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4579010"/>
                <a:satOff val="-24062"/>
                <a:lumOff val="-1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4579010"/>
                <a:satOff val="-24062"/>
                <a:lumOff val="-1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4579010"/>
                <a:satOff val="-24062"/>
                <a:lumOff val="-1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CB4CFA-C157-4E60-A96F-9375BAE45096}">
      <dsp:nvSpPr>
        <dsp:cNvPr id="0" name=""/>
        <dsp:cNvSpPr/>
      </dsp:nvSpPr>
      <dsp:spPr>
        <a:xfrm rot="10800000">
          <a:off x="1016985" y="2415732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odborné i priateľské stretnutia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2415732"/>
        <a:ext cx="3267684" cy="619620"/>
      </dsp:txXfrm>
    </dsp:sp>
    <dsp:sp modelId="{EFE36169-00D3-4D28-838E-51E35F98B21E}">
      <dsp:nvSpPr>
        <dsp:cNvPr id="0" name=""/>
        <dsp:cNvSpPr/>
      </dsp:nvSpPr>
      <dsp:spPr>
        <a:xfrm>
          <a:off x="707175" y="2415732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6868515"/>
                <a:satOff val="-36094"/>
                <a:lumOff val="-26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6868515"/>
                <a:satOff val="-36094"/>
                <a:lumOff val="-26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6868515"/>
                <a:satOff val="-36094"/>
                <a:lumOff val="-26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DA2EAF-B817-449D-A057-51F348B39223}">
      <dsp:nvSpPr>
        <dsp:cNvPr id="0" name=""/>
        <dsp:cNvSpPr/>
      </dsp:nvSpPr>
      <dsp:spPr>
        <a:xfrm rot="10800000">
          <a:off x="1016985" y="3220314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svojich členov pre výmenu názorov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3220314"/>
        <a:ext cx="3267684" cy="619620"/>
      </dsp:txXfrm>
    </dsp:sp>
    <dsp:sp modelId="{9596CD65-AA27-41E6-93E0-F6400958DA0E}">
      <dsp:nvSpPr>
        <dsp:cNvPr id="0" name=""/>
        <dsp:cNvSpPr/>
      </dsp:nvSpPr>
      <dsp:spPr>
        <a:xfrm>
          <a:off x="707175" y="3220314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9158019"/>
                <a:satOff val="-48125"/>
                <a:lumOff val="-34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9158019"/>
                <a:satOff val="-48125"/>
                <a:lumOff val="-34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9158019"/>
                <a:satOff val="-48125"/>
                <a:lumOff val="-34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26B1D1-D259-436F-A9BC-327C4EBA576D}">
      <dsp:nvSpPr>
        <dsp:cNvPr id="0" name=""/>
        <dsp:cNvSpPr/>
      </dsp:nvSpPr>
      <dsp:spPr>
        <a:xfrm rot="10800000">
          <a:off x="1016985" y="4024896"/>
          <a:ext cx="3422589" cy="619620"/>
        </a:xfrm>
        <a:prstGeom prst="homePlat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2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informácií a skúseností. 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71890" y="4024896"/>
        <a:ext cx="3267684" cy="619620"/>
      </dsp:txXfrm>
    </dsp:sp>
    <dsp:sp modelId="{0D643B53-C4C3-4F4B-B77F-8318E2046044}">
      <dsp:nvSpPr>
        <dsp:cNvPr id="0" name=""/>
        <dsp:cNvSpPr/>
      </dsp:nvSpPr>
      <dsp:spPr>
        <a:xfrm>
          <a:off x="707175" y="4024896"/>
          <a:ext cx="619620" cy="619620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11447524"/>
                <a:satOff val="-60156"/>
                <a:lumOff val="-4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11447524"/>
                <a:satOff val="-60156"/>
                <a:lumOff val="-4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11447524"/>
                <a:satOff val="-60156"/>
                <a:lumOff val="-4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732DB-37E4-4E88-A1CF-5761E43E16E4}">
      <dsp:nvSpPr>
        <dsp:cNvPr id="0" name=""/>
        <dsp:cNvSpPr/>
      </dsp:nvSpPr>
      <dsp:spPr>
        <a:xfrm>
          <a:off x="0" y="0"/>
          <a:ext cx="45950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0813B-3491-440D-911D-0EA0B1070B1B}">
      <dsp:nvSpPr>
        <dsp:cNvPr id="0" name=""/>
        <dsp:cNvSpPr/>
      </dsp:nvSpPr>
      <dsp:spPr>
        <a:xfrm>
          <a:off x="0" y="0"/>
          <a:ext cx="4595071" cy="90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Hájiť záujmy mladých farmárov na Slovensku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95071" cy="907123"/>
      </dsp:txXfrm>
    </dsp:sp>
    <dsp:sp modelId="{424EE217-5BC7-4EFA-A9C7-B2D3E11B7BBE}">
      <dsp:nvSpPr>
        <dsp:cNvPr id="0" name=""/>
        <dsp:cNvSpPr/>
      </dsp:nvSpPr>
      <dsp:spPr>
        <a:xfrm>
          <a:off x="0" y="907123"/>
          <a:ext cx="45950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6BA37-56BB-4505-8C72-6C39A3C51E94}">
      <dsp:nvSpPr>
        <dsp:cNvPr id="0" name=""/>
        <dsp:cNvSpPr/>
      </dsp:nvSpPr>
      <dsp:spPr>
        <a:xfrm>
          <a:off x="0" y="907123"/>
          <a:ext cx="4595071" cy="90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Pomôcť mladým a začínajúcim farmárom a takto zastaviť nepriaznivý trend vo vývoji vekovej štruktúry farmárov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7123"/>
        <a:ext cx="4595071" cy="907123"/>
      </dsp:txXfrm>
    </dsp:sp>
    <dsp:sp modelId="{394107AD-4B85-496C-984B-C45B1C8E323F}">
      <dsp:nvSpPr>
        <dsp:cNvPr id="0" name=""/>
        <dsp:cNvSpPr/>
      </dsp:nvSpPr>
      <dsp:spPr>
        <a:xfrm>
          <a:off x="0" y="1814247"/>
          <a:ext cx="45950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5DB0-E17D-4F93-B845-3A7558EF51D4}">
      <dsp:nvSpPr>
        <dsp:cNvPr id="0" name=""/>
        <dsp:cNvSpPr/>
      </dsp:nvSpPr>
      <dsp:spPr>
        <a:xfrm>
          <a:off x="0" y="1814247"/>
          <a:ext cx="4595071" cy="90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Upriamiť pozornosť verejnosti na význam poľnohospodárstva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14247"/>
        <a:ext cx="4595071" cy="907123"/>
      </dsp:txXfrm>
    </dsp:sp>
    <dsp:sp modelId="{BD639AD3-9623-40A9-B522-9C92AA864E9D}">
      <dsp:nvSpPr>
        <dsp:cNvPr id="0" name=""/>
        <dsp:cNvSpPr/>
      </dsp:nvSpPr>
      <dsp:spPr>
        <a:xfrm>
          <a:off x="0" y="2721371"/>
          <a:ext cx="45950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805BE-DE15-4BA9-B170-73513207BC5E}">
      <dsp:nvSpPr>
        <dsp:cNvPr id="0" name=""/>
        <dsp:cNvSpPr/>
      </dsp:nvSpPr>
      <dsp:spPr>
        <a:xfrm>
          <a:off x="0" y="2721371"/>
          <a:ext cx="4595071" cy="90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Budovať ekologické/udržateľné poľnohospodárstvo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21371"/>
        <a:ext cx="4595071" cy="907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8C831-1C1B-4BB1-A4F6-A4862D34BDB2}">
      <dsp:nvSpPr>
        <dsp:cNvPr id="0" name=""/>
        <dsp:cNvSpPr/>
      </dsp:nvSpPr>
      <dsp:spPr>
        <a:xfrm>
          <a:off x="0" y="111987"/>
          <a:ext cx="4595071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Zapájanie sa do tvorby legislatívy,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164761"/>
        <a:ext cx="4489523" cy="975532"/>
      </dsp:txXfrm>
    </dsp:sp>
    <dsp:sp modelId="{F1220695-DFF3-4226-8FF7-8A7AEFE3ACD0}">
      <dsp:nvSpPr>
        <dsp:cNvPr id="0" name=""/>
        <dsp:cNvSpPr/>
      </dsp:nvSpPr>
      <dsp:spPr>
        <a:xfrm>
          <a:off x="0" y="1273707"/>
          <a:ext cx="4595071" cy="10810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presadzovanie požiadaviek mladých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1326481"/>
        <a:ext cx="4489523" cy="975532"/>
      </dsp:txXfrm>
    </dsp:sp>
    <dsp:sp modelId="{38545D91-6FD7-4A38-9563-3858E1CBF12B}">
      <dsp:nvSpPr>
        <dsp:cNvPr id="0" name=""/>
        <dsp:cNvSpPr/>
      </dsp:nvSpPr>
      <dsp:spPr>
        <a:xfrm>
          <a:off x="0" y="2435427"/>
          <a:ext cx="4595071" cy="1081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 začínajúcich farmárov na Slovenku ako aj v zahraničí  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74" y="2488201"/>
        <a:ext cx="4489523" cy="975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A369C-9919-4EC5-AAE1-4873068509F0}">
      <dsp:nvSpPr>
        <dsp:cNvPr id="0" name=""/>
        <dsp:cNvSpPr/>
      </dsp:nvSpPr>
      <dsp:spPr>
        <a:xfrm>
          <a:off x="0" y="1771"/>
          <a:ext cx="45950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632986-8506-4450-94B4-25792CAB45BC}">
      <dsp:nvSpPr>
        <dsp:cNvPr id="0" name=""/>
        <dsp:cNvSpPr/>
      </dsp:nvSpPr>
      <dsp:spPr>
        <a:xfrm>
          <a:off x="0" y="1771"/>
          <a:ext cx="4595071" cy="120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Organizujeme </a:t>
          </a:r>
          <a:r>
            <a:rPr lang="sk-SK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Kluby</a:t>
          </a:r>
          <a:r>
            <a:rPr lang="sk-SK" sz="1900" kern="1200"/>
            <a:t> mladých farmárov </a:t>
          </a:r>
          <a:endParaRPr lang="en-US" sz="1900" kern="1200"/>
        </a:p>
      </dsp:txBody>
      <dsp:txXfrm>
        <a:off x="0" y="1771"/>
        <a:ext cx="4595071" cy="1208317"/>
      </dsp:txXfrm>
    </dsp:sp>
    <dsp:sp modelId="{B010FF45-64D3-4194-B326-49091DBB2981}">
      <dsp:nvSpPr>
        <dsp:cNvPr id="0" name=""/>
        <dsp:cNvSpPr/>
      </dsp:nvSpPr>
      <dsp:spPr>
        <a:xfrm>
          <a:off x="0" y="1210088"/>
          <a:ext cx="45950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1A6689-44E9-432F-BD89-22EC272F4EB4}">
      <dsp:nvSpPr>
        <dsp:cNvPr id="0" name=""/>
        <dsp:cNvSpPr/>
      </dsp:nvSpPr>
      <dsp:spPr>
        <a:xfrm>
          <a:off x="0" y="1210088"/>
          <a:ext cx="4595071" cy="120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južné, stredné a východné Slovensko </a:t>
          </a:r>
          <a:endParaRPr lang="en-US" sz="1900" kern="1200"/>
        </a:p>
      </dsp:txBody>
      <dsp:txXfrm>
        <a:off x="0" y="1210088"/>
        <a:ext cx="4595071" cy="1208317"/>
      </dsp:txXfrm>
    </dsp:sp>
    <dsp:sp modelId="{EE421F24-FA5D-4513-B91A-4066FE517DEA}">
      <dsp:nvSpPr>
        <dsp:cNvPr id="0" name=""/>
        <dsp:cNvSpPr/>
      </dsp:nvSpPr>
      <dsp:spPr>
        <a:xfrm>
          <a:off x="0" y="2418406"/>
          <a:ext cx="45950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382AFE-8B62-4D34-B3B3-5CE64A6D59C6}">
      <dsp:nvSpPr>
        <dsp:cNvPr id="0" name=""/>
        <dsp:cNvSpPr/>
      </dsp:nvSpPr>
      <dsp:spPr>
        <a:xfrm>
          <a:off x="0" y="2418406"/>
          <a:ext cx="4595071" cy="120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 dvoj dňové stretnutie členov združenia a farmárov, za účelom poskytnutia nových informácií a skúseností (prvý deň teória, druhý deň návšteva farmy)</a:t>
          </a:r>
          <a:endParaRPr lang="en-US" sz="1900" kern="1200"/>
        </a:p>
      </dsp:txBody>
      <dsp:txXfrm>
        <a:off x="0" y="2418406"/>
        <a:ext cx="4595071" cy="1208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010B-3D1F-41E0-8128-51F458D0300C}">
      <dsp:nvSpPr>
        <dsp:cNvPr id="0" name=""/>
        <dsp:cNvSpPr/>
      </dsp:nvSpPr>
      <dsp:spPr>
        <a:xfrm rot="16200000">
          <a:off x="747" y="710353"/>
          <a:ext cx="2207788" cy="220778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rodinné stretnutie farmárov s cieľom zvýšiť záujem </a:t>
          </a:r>
          <a:endParaRPr lang="en-US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48" y="1262299"/>
        <a:ext cx="1821425" cy="1103894"/>
      </dsp:txXfrm>
    </dsp:sp>
    <dsp:sp modelId="{2D64449B-465E-4318-9AC1-CBE63573F0F0}">
      <dsp:nvSpPr>
        <dsp:cNvPr id="0" name=""/>
        <dsp:cNvSpPr/>
      </dsp:nvSpPr>
      <dsp:spPr>
        <a:xfrm rot="5400000">
          <a:off x="2386535" y="710353"/>
          <a:ext cx="2207788" cy="220778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u mladých ľudí o poľnohospodárstvo</a:t>
          </a:r>
          <a:endParaRPr lang="en-US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72899" y="1262300"/>
        <a:ext cx="1821425" cy="1103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11E-3B91-484F-BD8E-7E3FC57A1536}" type="datetimeFigureOut">
              <a:rPr lang="sk-SK" smtClean="0"/>
              <a:pPr/>
              <a:t>02.11.2020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9CFB-A2CA-4838-8D73-6F73953B20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8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AF72-3D0A-4F48-A691-2158781D3C84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33CF-99B0-43CB-8B13-AE573521E25D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2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D4BA-F3F1-41CD-96B9-A4D56EEC3CBA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50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593-E415-4516-B742-2FCC8110050C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5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A12-2319-4BE0-880B-B0A01752C988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FACE-D1F0-4565-967E-043883F4F169}" type="datetime1">
              <a:rPr lang="sk-SK" smtClean="0"/>
              <a:t>02.11.2020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2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86AD-A3DD-41A4-8C9A-A4D7B9309057}" type="datetime1">
              <a:rPr lang="sk-SK" smtClean="0"/>
              <a:t>02.11.2020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2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8A5A-B7AC-482F-8653-7FE817B7F8A4}" type="datetime1">
              <a:rPr lang="sk-SK" smtClean="0"/>
              <a:t>02.11.2020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7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24C0-789A-4A7C-B2DA-90B76263CAEF}" type="datetime1">
              <a:rPr lang="sk-SK" smtClean="0"/>
              <a:t>02.11.2020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B311-332B-4C94-AC81-16EE6796E350}" type="datetime1">
              <a:rPr lang="sk-SK" smtClean="0"/>
              <a:t>02.11.2020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82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336-B4E6-4CF5-BA47-68922855BD24}" type="datetime1">
              <a:rPr lang="sk-SK" smtClean="0"/>
              <a:t>02.11.2020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6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8663-F23C-48AC-B763-464289D182A1}" type="datetime1">
              <a:rPr lang="sk-SK" smtClean="0"/>
              <a:t>02.11.2020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6A7D-DC09-4980-9680-30838F32817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gi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gif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gi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gif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.gif"/><Relationship Id="rId10" Type="http://schemas.microsoft.com/office/2007/relationships/diagramDrawing" Target="../diagrams/drawing6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yf.sk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mladyfarmar.s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hyperlink" Target="mailto:asistentkaasyf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sk-SK" sz="3700" b="1"/>
            </a:br>
            <a:br>
              <a:rPr lang="sk-SK" sz="3700" b="1"/>
            </a:br>
            <a:br>
              <a:rPr lang="sk-SK" sz="3700" b="1"/>
            </a:br>
            <a:br>
              <a:rPr lang="sk-SK" sz="3700" b="1"/>
            </a:br>
            <a:br>
              <a:rPr lang="sk-SK" sz="3700" b="1"/>
            </a:br>
            <a:endParaRPr lang="en-US" sz="37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5488" y="4873752"/>
            <a:ext cx="3931920" cy="12070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b="1"/>
              <a:t>XI. Fórum Vidieckeho parlamentu na Slovensku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b="1"/>
              <a:t>23.10.2020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500" b="1"/>
              <a:t>Online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A5A9D0D-32E3-4D5C-9BD3-8131C4DA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3" y="1078729"/>
            <a:ext cx="5989326" cy="203597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 descr="Obrázok, na ktorom je trávnik, vonkajšie, pole, ovca&#10;&#10;Automaticky generovaný popis">
            <a:extLst>
              <a:ext uri="{FF2B5EF4-FFF2-40B4-BE49-F238E27FC236}">
                <a16:creationId xmlns:a16="http://schemas.microsoft.com/office/drawing/2014/main" id="{9A8A76DD-97D1-44B7-A9B3-A3269FCA0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-1" b="-1"/>
          <a:stretch/>
        </p:blipFill>
        <p:spPr>
          <a:xfrm>
            <a:off x="5549354" y="4173454"/>
            <a:ext cx="2871216" cy="1649456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A67EF4F6-81BD-4908-9373-778939614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8665013" y="4173457"/>
            <a:ext cx="2871216" cy="1649449"/>
          </a:xfrm>
          <a:prstGeom prst="rect">
            <a:avLst/>
          </a:prstGeom>
        </p:spPr>
      </p:pic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id="{CF7BCBFA-9618-456E-B07A-BD9247F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690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XI. Fórum Vidieckeho parlamentu na Slovensku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0E7287C2-4B32-4E98-BE70-4FCBEE1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4962" y="6356350"/>
            <a:ext cx="18212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0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CD20A0-5A14-46B5-A9F8-062F2F64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rmAutofit/>
          </a:bodyPr>
          <a:lstStyle/>
          <a:p>
            <a:br>
              <a:rPr lang="sk-SK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Kto je ASYF?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B9FE2C4A-F096-4169-8B68-FEF6D94D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81" y="566928"/>
            <a:ext cx="2758715" cy="2338913"/>
          </a:xfrm>
          <a:prstGeom prst="rect">
            <a:avLst/>
          </a:prstGeom>
        </p:spPr>
      </p:pic>
      <p:pic>
        <p:nvPicPr>
          <p:cNvPr id="6" name="Obrázok 5" descr="Obrázok, na ktorom je koláč, škatuľa, stôl, muž&#10;&#10;Automaticky generovaný popis">
            <a:extLst>
              <a:ext uri="{FF2B5EF4-FFF2-40B4-BE49-F238E27FC236}">
                <a16:creationId xmlns:a16="http://schemas.microsoft.com/office/drawing/2014/main" id="{C6096470-98DE-49FC-8D89-CF49E309F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5" y="926207"/>
            <a:ext cx="2873668" cy="1616438"/>
          </a:xfrm>
          <a:prstGeom prst="rect">
            <a:avLst/>
          </a:prstGeom>
        </p:spPr>
      </p:pic>
      <p:pic>
        <p:nvPicPr>
          <p:cNvPr id="5" name="Obrázok 4" descr="Obrázok, na ktorom je fotografia, počítač, klávesnica, koláč&#10;&#10;Automaticky generovaný popis">
            <a:extLst>
              <a:ext uri="{FF2B5EF4-FFF2-40B4-BE49-F238E27FC236}">
                <a16:creationId xmlns:a16="http://schemas.microsoft.com/office/drawing/2014/main" id="{760F29F0-D357-449B-AA6B-ED3812F51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05" y="3620106"/>
            <a:ext cx="5989328" cy="2035976"/>
          </a:xfrm>
          <a:prstGeom prst="rect">
            <a:avLst/>
          </a:prstGeom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CD0383A-FC88-4B60-B740-B918177B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XI. Fórum Vidieckeho parlamentu na Slovensku   </a:t>
            </a:r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AEC9E89-4060-4B54-9ABF-E235F498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B7EE0D73-7042-4A00-ABC5-EECA6ED48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155529"/>
              </p:ext>
            </p:extLst>
          </p:nvPr>
        </p:nvGraphicFramePr>
        <p:xfrm>
          <a:off x="838199" y="2359152"/>
          <a:ext cx="405653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86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osoba, vonkajšie, jedlo, muž&#10;&#10;Automaticky generovaný popis">
            <a:extLst>
              <a:ext uri="{FF2B5EF4-FFF2-40B4-BE49-F238E27FC236}">
                <a16:creationId xmlns:a16="http://schemas.microsoft.com/office/drawing/2014/main" id="{DD4D7F80-F214-4D20-99BB-2257A66AF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1703605"/>
            <a:ext cx="2940448" cy="3745374"/>
          </a:xfrm>
          <a:prstGeom prst="rect">
            <a:avLst/>
          </a:prstGeom>
        </p:spPr>
      </p:pic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111A756B-7C61-4666-BF1C-DB582300F6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96712" y="2065866"/>
          <a:ext cx="5146751" cy="46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ok 4" descr="Obrázok, na ktorom je fotografia, počítač, klávesnica, koláč&#10;&#10;Automaticky generovaný popis">
            <a:extLst>
              <a:ext uri="{FF2B5EF4-FFF2-40B4-BE49-F238E27FC236}">
                <a16:creationId xmlns:a16="http://schemas.microsoft.com/office/drawing/2014/main" id="{BDAF3B1E-C46B-4C80-9ACE-7AAAC3C43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7" y="71698"/>
            <a:ext cx="5327374" cy="1810956"/>
          </a:xfrm>
          <a:prstGeom prst="rect">
            <a:avLst/>
          </a:prstGeom>
        </p:spPr>
      </p:pic>
      <p:pic>
        <p:nvPicPr>
          <p:cNvPr id="7" name="Obrázok 6" descr="Obrázok, na ktorom je osoba, stojaci, pózujúci, ľudia&#10;&#10;Automaticky generovaný popis">
            <a:extLst>
              <a:ext uri="{FF2B5EF4-FFF2-40B4-BE49-F238E27FC236}">
                <a16:creationId xmlns:a16="http://schemas.microsoft.com/office/drawing/2014/main" id="{AF9C4503-4CEF-4BCE-B624-5F585C73D0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94" y="2701219"/>
            <a:ext cx="4026371" cy="3019778"/>
          </a:xfrm>
          <a:prstGeom prst="rect">
            <a:avLst/>
          </a:prstGeom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FF000CA-85E7-4493-A771-8033703F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0EE4F0E-E3E2-46DC-A0EB-30945437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C042BD41-89B0-402A-AD58-3D4FF9D85D8C}"/>
              </a:ext>
            </a:extLst>
          </p:cNvPr>
          <p:cNvSpPr/>
          <p:nvPr/>
        </p:nvSpPr>
        <p:spPr>
          <a:xfrm>
            <a:off x="838200" y="723578"/>
            <a:ext cx="4595071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Ciele Združenia ASYF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3331A46-5D6E-4B7D-A2B8-D48C072F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XI. Fórum Vidieckeho parlamentu na Slovensku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856B4D-C25F-4A89-87DD-7207A5A0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 descr="Obrázok, na ktorom je osoba, vnútri, sedenie, stôl&#10;&#10;Automaticky generovaný popis">
            <a:extLst>
              <a:ext uri="{FF2B5EF4-FFF2-40B4-BE49-F238E27FC236}">
                <a16:creationId xmlns:a16="http://schemas.microsoft.com/office/drawing/2014/main" id="{7C9C3AA2-13F7-4EAC-A318-191ED914E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805022"/>
            <a:ext cx="2364317" cy="17732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A378C94-9AFF-4427-B64B-3D8774273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952792"/>
            <a:ext cx="2364317" cy="147769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06C2B6D-FAB9-4162-BAAB-6BDB24559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150729"/>
            <a:ext cx="5446184" cy="1851343"/>
          </a:xfrm>
          <a:prstGeom prst="rect">
            <a:avLst/>
          </a:prstGeom>
        </p:spPr>
      </p:pic>
      <p:graphicFrame>
        <p:nvGraphicFramePr>
          <p:cNvPr id="10" name="Zástupný objekt pre obsah 5">
            <a:extLst>
              <a:ext uri="{FF2B5EF4-FFF2-40B4-BE49-F238E27FC236}">
                <a16:creationId xmlns:a16="http://schemas.microsoft.com/office/drawing/2014/main" id="{32D04402-7CD3-4D54-89E4-EF0A3ED8A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5597"/>
              </p:ext>
            </p:extLst>
          </p:nvPr>
        </p:nvGraphicFramePr>
        <p:xfrm>
          <a:off x="838200" y="2548467"/>
          <a:ext cx="4595071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7661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33AE879E-80C2-49FC-A73F-CB90EADFC12C}"/>
              </a:ext>
            </a:extLst>
          </p:cNvPr>
          <p:cNvSpPr/>
          <p:nvPr/>
        </p:nvSpPr>
        <p:spPr>
          <a:xfrm>
            <a:off x="838200" y="723578"/>
            <a:ext cx="4595071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Aktivity Združenia ASYF 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88216AD8-2FD6-4B64-9C7E-451A9A6C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XI. Fórum Vidieckeho parlamentu na Slovensku   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92E76B2-557E-41DF-82D5-EAD4969D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ázok 11" descr="Obrázok, na ktorom je osoba, stojaci, skupina, pózujúci&#10;&#10;Automaticky generovaný popis">
            <a:extLst>
              <a:ext uri="{FF2B5EF4-FFF2-40B4-BE49-F238E27FC236}">
                <a16:creationId xmlns:a16="http://schemas.microsoft.com/office/drawing/2014/main" id="{F8BD2894-FCA6-4434-8C30-9664E3A9C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805022"/>
            <a:ext cx="2364317" cy="1773237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D48701F-5BB5-42A7-97B3-259F84366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849353"/>
            <a:ext cx="2364317" cy="16845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F08D2FF-35B4-4649-B617-C5D8E9934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150729"/>
            <a:ext cx="5446184" cy="1851343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61FC91AA-AACD-440D-AE9B-9138D3846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773404"/>
              </p:ext>
            </p:extLst>
          </p:nvPr>
        </p:nvGraphicFramePr>
        <p:xfrm>
          <a:off x="838200" y="2548467"/>
          <a:ext cx="4595071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116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7287D6-AFFF-4F64-AAC9-EEBE705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18" y="3126106"/>
            <a:ext cx="9824221" cy="2982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aktuálne témy a problematika z oblasti poľnohospodárstva 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6" name="Obrázok 5" descr="Obrázok, na ktorom je vnútri, televízor, monitor, obrazovka&#10;&#10;Automaticky generovaný popis">
            <a:extLst>
              <a:ext uri="{FF2B5EF4-FFF2-40B4-BE49-F238E27FC236}">
                <a16:creationId xmlns:a16="http://schemas.microsoft.com/office/drawing/2014/main" id="{A9391B29-7EA1-4FF9-97C7-3D147B3B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8" r="2" b="7422"/>
          <a:stretch/>
        </p:blipFill>
        <p:spPr>
          <a:xfrm>
            <a:off x="1465318" y="3830121"/>
            <a:ext cx="4431595" cy="233560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0F4A644-35EF-4C1A-A289-F1F2B6CC7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15683" b="-3"/>
          <a:stretch/>
        </p:blipFill>
        <p:spPr>
          <a:xfrm>
            <a:off x="6203518" y="3772574"/>
            <a:ext cx="5111610" cy="233560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CEE1E16-DFA0-4E0B-963B-37D5D2880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20" y="130337"/>
            <a:ext cx="4719450" cy="1604301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29C1254A-69DE-41E7-9852-DE5FAA51CFF5}"/>
              </a:ext>
            </a:extLst>
          </p:cNvPr>
          <p:cNvSpPr/>
          <p:nvPr/>
        </p:nvSpPr>
        <p:spPr>
          <a:xfrm>
            <a:off x="1562123" y="1895992"/>
            <a:ext cx="76215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organizovanie rôznych školení, seminárov </a:t>
            </a:r>
            <a:br>
              <a:rPr lang="sk-SK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 pomoc mladým farmárom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401793EC-F1A3-49DE-8324-CE2AC4E40D38}"/>
              </a:ext>
            </a:extLst>
          </p:cNvPr>
          <p:cNvSpPr/>
          <p:nvPr/>
        </p:nvSpPr>
        <p:spPr>
          <a:xfrm>
            <a:off x="886723" y="955516"/>
            <a:ext cx="4791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Aktivity Združenia ASYF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604AD64-B544-4F69-AEEF-4C3B537F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   </a:t>
            </a: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D8AC99-35D9-4AFA-865B-449703D6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7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id="{049368FC-2D09-4F78-88B6-8C7E60CBA5F5}"/>
              </a:ext>
            </a:extLst>
          </p:cNvPr>
          <p:cNvSpPr/>
          <p:nvPr/>
        </p:nvSpPr>
        <p:spPr>
          <a:xfrm>
            <a:off x="838200" y="723578"/>
            <a:ext cx="4595071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Klub mladých farmárov 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E4FC1CA-2A87-4266-872F-0A65DE38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XI. Fórum Vidieckeho parlamentu na Slovensku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5DA99EF-70F3-4A93-88C8-86211553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ázok 11" descr="Obrázok, na ktorom je stôl, osoba, vnútri, ľudia&#10;&#10;Automaticky generovaný popis">
            <a:extLst>
              <a:ext uri="{FF2B5EF4-FFF2-40B4-BE49-F238E27FC236}">
                <a16:creationId xmlns:a16="http://schemas.microsoft.com/office/drawing/2014/main" id="{70F6F919-F5A6-415D-8E86-BB150B97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r="-1" b="7067"/>
          <a:stretch/>
        </p:blipFill>
        <p:spPr>
          <a:xfrm>
            <a:off x="6420908" y="927065"/>
            <a:ext cx="2364317" cy="1529152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 descr="Obrázok, na ktorom je osoba, vnútri, plot, trávnik&#10;&#10;Automaticky generovaný popis">
            <a:extLst>
              <a:ext uri="{FF2B5EF4-FFF2-40B4-BE49-F238E27FC236}">
                <a16:creationId xmlns:a16="http://schemas.microsoft.com/office/drawing/2014/main" id="{A1D313A1-BEF2-4A91-A986-0BCB1E6E0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r="4" b="4"/>
          <a:stretch/>
        </p:blipFill>
        <p:spPr>
          <a:xfrm>
            <a:off x="9502775" y="924516"/>
            <a:ext cx="2364317" cy="153424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07ED4EDC-46E6-492F-90FD-D9FE7D08F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150729"/>
            <a:ext cx="5446184" cy="1851343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32D9939D-3D8B-4F5A-864A-BFE48C019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58380"/>
              </p:ext>
            </p:extLst>
          </p:nvPr>
        </p:nvGraphicFramePr>
        <p:xfrm>
          <a:off x="838200" y="2548467"/>
          <a:ext cx="4595071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527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C1CC979C-91D8-45BE-B12D-741523FA0D18}"/>
              </a:ext>
            </a:extLst>
          </p:cNvPr>
          <p:cNvSpPr/>
          <p:nvPr/>
        </p:nvSpPr>
        <p:spPr>
          <a:xfrm>
            <a:off x="838200" y="723578"/>
            <a:ext cx="4595071" cy="16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Deň mladého farmára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8A9D3EB2-25C8-4E94-94EC-641436AE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593" y="6355080"/>
            <a:ext cx="45950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XI. Fórum Vidieckeho parlamentu na Slovensku   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F6541A-ED09-4370-9B00-B52C65F6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en-US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ok 7" descr="Obrázok, na ktorom je osoba, vonkajšie, stojaci, trávnik&#10;&#10;Automaticky generovaný popis">
            <a:extLst>
              <a:ext uri="{FF2B5EF4-FFF2-40B4-BE49-F238E27FC236}">
                <a16:creationId xmlns:a16="http://schemas.microsoft.com/office/drawing/2014/main" id="{FE677F2A-7C1D-49D4-B95E-EFA6BDDC7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321734"/>
            <a:ext cx="1774029" cy="2739814"/>
          </a:xfrm>
          <a:prstGeom prst="rect">
            <a:avLst/>
          </a:prstGeom>
        </p:spPr>
      </p:pic>
      <p:sp>
        <p:nvSpPr>
          <p:cNvPr id="31" name="Rectangle 2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 descr="Obrázok, na ktorom je trávnik, vonkajšie, pes, pole&#10;&#10;Automaticky generovaný popis">
            <a:extLst>
              <a:ext uri="{FF2B5EF4-FFF2-40B4-BE49-F238E27FC236}">
                <a16:creationId xmlns:a16="http://schemas.microsoft.com/office/drawing/2014/main" id="{698E6AC5-2D14-4268-A71A-B75CBBB42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905506"/>
            <a:ext cx="2364317" cy="1572270"/>
          </a:xfrm>
          <a:prstGeom prst="rect">
            <a:avLst/>
          </a:prstGeom>
        </p:spPr>
      </p:pic>
      <p:pic>
        <p:nvPicPr>
          <p:cNvPr id="10" name="Obrázok 9" descr="Obrázok, na ktorom je trávnik, osoba, vonkajšie, muž&#10;&#10;Automaticky generovaný popis">
            <a:extLst>
              <a:ext uri="{FF2B5EF4-FFF2-40B4-BE49-F238E27FC236}">
                <a16:creationId xmlns:a16="http://schemas.microsoft.com/office/drawing/2014/main" id="{405783AF-D910-48AF-B90B-4AE6DBFED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290266"/>
            <a:ext cx="2364317" cy="1572270"/>
          </a:xfrm>
          <a:prstGeom prst="rect">
            <a:avLst/>
          </a:prstGeom>
        </p:spPr>
      </p:pic>
      <p:pic>
        <p:nvPicPr>
          <p:cNvPr id="5" name="Obrázok 4" descr="Obrázok, na ktorom je fotografia, počítač, klávesnica, koláč&#10;&#10;Automaticky generovaný popis">
            <a:extLst>
              <a:ext uri="{FF2B5EF4-FFF2-40B4-BE49-F238E27FC236}">
                <a16:creationId xmlns:a16="http://schemas.microsoft.com/office/drawing/2014/main" id="{06D850E3-5DA6-468A-96E2-A7C2A1833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33" y="4674545"/>
            <a:ext cx="2364317" cy="803711"/>
          </a:xfrm>
          <a:prstGeom prst="rect">
            <a:avLst/>
          </a:prstGeom>
        </p:spPr>
      </p:pic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0D670632-D273-477C-9CD3-C97D6B932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003714"/>
              </p:ext>
            </p:extLst>
          </p:nvPr>
        </p:nvGraphicFramePr>
        <p:xfrm>
          <a:off x="838200" y="2548467"/>
          <a:ext cx="4595071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4302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5680AF7D-F3E9-4098-845A-48B3971D8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7F1A8C6-BDD2-4799-A701-22BDC254F453}"/>
              </a:ext>
            </a:extLst>
          </p:cNvPr>
          <p:cNvSpPr/>
          <p:nvPr/>
        </p:nvSpPr>
        <p:spPr>
          <a:xfrm>
            <a:off x="572923" y="1124712"/>
            <a:ext cx="402336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cap="none" spc="0">
                <a:ln w="0"/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Ďakujem za Vašu pozornosť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92E782-262C-4877-AD02-4E87D17C6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23" y="4873752"/>
            <a:ext cx="4023360" cy="120700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00" b="1"/>
              <a:t>Združenie mladých farmárov na Slovensku – ASYF</a:t>
            </a:r>
          </a:p>
          <a:p>
            <a:pPr algn="l"/>
            <a:br>
              <a:rPr lang="en-US" sz="600" b="1"/>
            </a:br>
            <a:r>
              <a:rPr lang="en-US" sz="600" b="1"/>
              <a:t>Web:  </a:t>
            </a:r>
            <a:r>
              <a:rPr lang="en-US" sz="600" b="1">
                <a:hlinkClick r:id="rId2"/>
              </a:rPr>
              <a:t>www.mladyfarmar.sk</a:t>
            </a:r>
            <a:endParaRPr lang="en-US" sz="600" b="1"/>
          </a:p>
          <a:p>
            <a:pPr algn="l"/>
            <a:endParaRPr lang="en-US" sz="600" b="1"/>
          </a:p>
          <a:p>
            <a:pPr algn="l"/>
            <a:r>
              <a:rPr lang="en-US" sz="600" b="1"/>
              <a:t>E-mail: </a:t>
            </a:r>
            <a:r>
              <a:rPr lang="en-US" sz="600" b="1">
                <a:hlinkClick r:id="rId3"/>
              </a:rPr>
              <a:t>info@asyf.sk</a:t>
            </a:r>
            <a:endParaRPr lang="en-US" sz="600" b="1"/>
          </a:p>
          <a:p>
            <a:pPr algn="l"/>
            <a:r>
              <a:rPr lang="en-US" sz="600" b="1"/>
              <a:t>           </a:t>
            </a:r>
            <a:r>
              <a:rPr lang="en-US" sz="600" b="1">
                <a:hlinkClick r:id="rId4"/>
              </a:rPr>
              <a:t>asistentkaasyf@gmail.com</a:t>
            </a:r>
            <a:r>
              <a:rPr lang="en-US" sz="600" b="1"/>
              <a:t> </a:t>
            </a:r>
          </a:p>
          <a:p>
            <a:pPr algn="l"/>
            <a:endParaRPr lang="en-US" sz="600" b="1"/>
          </a:p>
          <a:p>
            <a:pPr algn="l"/>
            <a:endParaRPr lang="en-US" sz="60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8EA2E5B2-7E46-41D7-993E-1472B65E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356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14BD499-AF70-4AE1-B560-3F482B858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3" y="1078729"/>
            <a:ext cx="5989326" cy="2035975"/>
          </a:xfrm>
          <a:prstGeom prst="rect">
            <a:avLst/>
          </a:prstGeom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789E161B-D345-4E9F-985D-6493308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64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 descr="Obrázok, na ktorom je trávnik, krava, cicavec, vonkajšie&#10;&#10;Popis vygenerovaný s veľmi vysokou spoľahlivosťou">
            <a:extLst>
              <a:ext uri="{FF2B5EF4-FFF2-40B4-BE49-F238E27FC236}">
                <a16:creationId xmlns:a16="http://schemas.microsoft.com/office/drawing/2014/main" id="{7E655D3C-C96C-4E02-975D-BDBE6F3D97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18116" b="-1"/>
          <a:stretch/>
        </p:blipFill>
        <p:spPr>
          <a:xfrm>
            <a:off x="5609607" y="3827752"/>
            <a:ext cx="2753799" cy="2338914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305F1011-4E2F-4CE8-A4E6-48A4852650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8662562" y="4171779"/>
            <a:ext cx="2873668" cy="1650858"/>
          </a:xfrm>
          <a:prstGeom prst="rect">
            <a:avLst/>
          </a:prstGeom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85F82D42-D412-4A71-A3D8-E230F6BE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XI. Fórum Vidieckeho parlamentu na Slovensku  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D3DA600-38ED-4542-9F88-EFC221F7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303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93B6A7D-DC09-4980-9680-30838F32817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Širokouhlá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Motív balíka Office</vt:lpstr>
      <vt:lpstr>     </vt:lpstr>
      <vt:lpstr> Kto je ASYF?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Jakub Dvorský</dc:creator>
  <cp:lastModifiedBy>Jakub Dvorský</cp:lastModifiedBy>
  <cp:revision>1</cp:revision>
  <dcterms:created xsi:type="dcterms:W3CDTF">2020-11-02T14:03:48Z</dcterms:created>
  <dcterms:modified xsi:type="dcterms:W3CDTF">2020-11-02T14:04:14Z</dcterms:modified>
</cp:coreProperties>
</file>