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7" r:id="rId1"/>
    <p:sldMasterId id="2147484106" r:id="rId2"/>
  </p:sldMasterIdLst>
  <p:notesMasterIdLst>
    <p:notesMasterId r:id="rId13"/>
  </p:notesMasterIdLst>
  <p:handoutMasterIdLst>
    <p:handoutMasterId r:id="rId14"/>
  </p:handoutMasterIdLst>
  <p:sldIdLst>
    <p:sldId id="2540" r:id="rId3"/>
    <p:sldId id="2542" r:id="rId4"/>
    <p:sldId id="2544" r:id="rId5"/>
    <p:sldId id="2539" r:id="rId6"/>
    <p:sldId id="2543" r:id="rId7"/>
    <p:sldId id="2545" r:id="rId8"/>
    <p:sldId id="2502" r:id="rId9"/>
    <p:sldId id="2533" r:id="rId10"/>
    <p:sldId id="2390" r:id="rId11"/>
    <p:sldId id="2536" r:id="rId12"/>
  </p:sldIdLst>
  <p:sldSz cx="9144000" cy="5143500" type="screen16x9"/>
  <p:notesSz cx="6858000" cy="9144000"/>
  <p:defaultTextStyle>
    <a:defPPr>
      <a:defRPr lang="en-US"/>
    </a:defPPr>
    <a:lvl1pPr marL="0" algn="l" defTabSz="68554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71" algn="l" defTabSz="68554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43" algn="l" defTabSz="68554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314" algn="l" defTabSz="68554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86" algn="l" defTabSz="68554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57" algn="l" defTabSz="68554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629" algn="l" defTabSz="68554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400" algn="l" defTabSz="68554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171" algn="l" defTabSz="68554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2E"/>
    <a:srgbClr val="197D19"/>
    <a:srgbClr val="EBFBEB"/>
    <a:srgbClr val="65E165"/>
    <a:srgbClr val="A5F1A5"/>
    <a:srgbClr val="339933"/>
    <a:srgbClr val="105010"/>
    <a:srgbClr val="D3FCC4"/>
    <a:srgbClr val="FFFFFF"/>
    <a:srgbClr val="1D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8" autoAdjust="0"/>
    <p:restoredTop sz="99409" autoAdjust="0"/>
  </p:normalViewPr>
  <p:slideViewPr>
    <p:cSldViewPr snapToGrid="0" snapToObjects="1">
      <p:cViewPr>
        <p:scale>
          <a:sx n="108" d="100"/>
          <a:sy n="108" d="100"/>
        </p:scale>
        <p:origin x="-378" y="-19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28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xmlns="" id="{095D7A9F-8EA2-4D30-8A81-DAEAE3A688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68F94793-2440-47E2-AF5C-4148003230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1B06C-F4EA-43C5-96A3-C1C74801CC88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B9B02BCE-869F-4E2F-95FB-6962EF489F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D5378C7D-9562-479E-9B7F-9D8AE44AF9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4B186-7A27-48C9-A611-5F2465F44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213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771" rtl="0" eaLnBrk="1" latinLnBrk="0" hangingPunct="1">
      <a:defRPr sz="900" b="0" i="0" kern="1200">
        <a:solidFill>
          <a:schemeClr val="tx1"/>
        </a:solidFill>
        <a:latin typeface="Source Sans Pro Light" charset="0"/>
        <a:ea typeface="+mn-ea"/>
        <a:cs typeface="+mn-cs"/>
      </a:defRPr>
    </a:lvl1pPr>
    <a:lvl2pPr marL="342771" algn="l" defTabSz="342771" rtl="0" eaLnBrk="1" latinLnBrk="0" hangingPunct="1">
      <a:defRPr sz="900" b="0" i="0" kern="1200">
        <a:solidFill>
          <a:schemeClr val="tx1"/>
        </a:solidFill>
        <a:latin typeface="Source Sans Pro Light" charset="0"/>
        <a:ea typeface="+mn-ea"/>
        <a:cs typeface="+mn-cs"/>
      </a:defRPr>
    </a:lvl2pPr>
    <a:lvl3pPr marL="685543" algn="l" defTabSz="342771" rtl="0" eaLnBrk="1" latinLnBrk="0" hangingPunct="1">
      <a:defRPr sz="900" b="0" i="0" kern="1200">
        <a:solidFill>
          <a:schemeClr val="tx1"/>
        </a:solidFill>
        <a:latin typeface="Source Sans Pro Light" charset="0"/>
        <a:ea typeface="+mn-ea"/>
        <a:cs typeface="+mn-cs"/>
      </a:defRPr>
    </a:lvl3pPr>
    <a:lvl4pPr marL="1028314" algn="l" defTabSz="342771" rtl="0" eaLnBrk="1" latinLnBrk="0" hangingPunct="1">
      <a:defRPr sz="900" b="0" i="0" kern="1200">
        <a:solidFill>
          <a:schemeClr val="tx1"/>
        </a:solidFill>
        <a:latin typeface="Source Sans Pro Light" charset="0"/>
        <a:ea typeface="+mn-ea"/>
        <a:cs typeface="+mn-cs"/>
      </a:defRPr>
    </a:lvl4pPr>
    <a:lvl5pPr marL="1371086" algn="l" defTabSz="342771" rtl="0" eaLnBrk="1" latinLnBrk="0" hangingPunct="1">
      <a:defRPr sz="900" b="0" i="0" kern="1200">
        <a:solidFill>
          <a:schemeClr val="tx1"/>
        </a:solidFill>
        <a:latin typeface="Source Sans Pro Light" charset="0"/>
        <a:ea typeface="+mn-ea"/>
        <a:cs typeface="+mn-cs"/>
      </a:defRPr>
    </a:lvl5pPr>
    <a:lvl6pPr marL="1713857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629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400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71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 charset="0"/>
                <a:ea typeface="+mn-ea"/>
                <a:cs typeface="+mn-cs"/>
              </a:rPr>
              <a:pPr marL="0" marR="0" lvl="0" indent="0" algn="r" defTabSz="6855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09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sz="1200" dirty="0"/>
              <a:t>Delete pictures</a:t>
            </a:r>
          </a:p>
          <a:p>
            <a:pPr marL="228600" indent="-228600">
              <a:buAutoNum type="arabicParenR"/>
            </a:pPr>
            <a:r>
              <a:rPr lang="en-US" sz="1200" dirty="0"/>
              <a:t>Drag</a:t>
            </a:r>
            <a:r>
              <a:rPr lang="en-US" sz="1200" baseline="0" dirty="0"/>
              <a:t> and Drop your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652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uxograma: Dados Armazenados 7">
            <a:extLst>
              <a:ext uri="{FF2B5EF4-FFF2-40B4-BE49-F238E27FC236}">
                <a16:creationId xmlns:a16="http://schemas.microsoft.com/office/drawing/2014/main" xmlns="" id="{CE187C2B-F7A2-475C-9924-3C8AF96280F2}"/>
              </a:ext>
            </a:extLst>
          </p:cNvPr>
          <p:cNvSpPr/>
          <p:nvPr userDrawn="1"/>
        </p:nvSpPr>
        <p:spPr>
          <a:xfrm>
            <a:off x="8716650" y="4712847"/>
            <a:ext cx="562049" cy="274200"/>
          </a:xfrm>
          <a:prstGeom prst="flowChartOnlineStorage">
            <a:avLst/>
          </a:prstGeom>
          <a:solidFill>
            <a:srgbClr val="1D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xmlns="" id="{AEE6024D-E3FE-43CC-8CD8-FF7EF769D631}"/>
              </a:ext>
            </a:extLst>
          </p:cNvPr>
          <p:cNvSpPr txBox="1"/>
          <p:nvPr userDrawn="1"/>
        </p:nvSpPr>
        <p:spPr>
          <a:xfrm>
            <a:off x="8638160" y="4745272"/>
            <a:ext cx="562049" cy="207735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/>
            <a:fld id="{260E2A6B-A809-4840-BF14-8648BC0BDF87}" type="slidenum">
              <a:rPr lang="id-ID" sz="900" b="1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‹#›</a:t>
            </a:fld>
            <a:endParaRPr lang="id-ID" sz="900" b="1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D454EAB8-CF56-4320-9307-6C1AEB956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63" y="4528320"/>
            <a:ext cx="1837008" cy="56264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5041197A-77FC-48E7-81EC-40699842B133}"/>
              </a:ext>
            </a:extLst>
          </p:cNvPr>
          <p:cNvSpPr/>
          <p:nvPr userDrawn="1"/>
        </p:nvSpPr>
        <p:spPr>
          <a:xfrm>
            <a:off x="0" y="-1"/>
            <a:ext cx="9144000" cy="907871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ítulo 7">
            <a:extLst>
              <a:ext uri="{FF2B5EF4-FFF2-40B4-BE49-F238E27FC236}">
                <a16:creationId xmlns:a16="http://schemas.microsoft.com/office/drawing/2014/main" xmlns="" id="{809273E0-6C20-4759-8AC9-3117714AC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24" y="274639"/>
            <a:ext cx="7886700" cy="483818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2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9" name="Marcador de Posição de Conteúdo 9">
            <a:extLst>
              <a:ext uri="{FF2B5EF4-FFF2-40B4-BE49-F238E27FC236}">
                <a16:creationId xmlns:a16="http://schemas.microsoft.com/office/drawing/2014/main" xmlns="" id="{792101D1-9240-43BC-B73A-A2E1593BD8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2288" y="1147763"/>
            <a:ext cx="7886700" cy="32305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940A0D23-B00B-4D1F-AE6E-5B3388542CA6}"/>
              </a:ext>
            </a:extLst>
          </p:cNvPr>
          <p:cNvSpPr/>
          <p:nvPr userDrawn="1"/>
        </p:nvSpPr>
        <p:spPr>
          <a:xfrm>
            <a:off x="8665780" y="907870"/>
            <a:ext cx="470218" cy="45719"/>
          </a:xfrm>
          <a:prstGeom prst="rect">
            <a:avLst/>
          </a:prstGeom>
          <a:solidFill>
            <a:srgbClr val="197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6C32346A-FAD7-4F25-8704-564CB89D372B}"/>
              </a:ext>
            </a:extLst>
          </p:cNvPr>
          <p:cNvSpPr/>
          <p:nvPr userDrawn="1"/>
        </p:nvSpPr>
        <p:spPr>
          <a:xfrm>
            <a:off x="8149059" y="907869"/>
            <a:ext cx="470218" cy="45719"/>
          </a:xfrm>
          <a:prstGeom prst="rect">
            <a:avLst/>
          </a:prstGeom>
          <a:solidFill>
            <a:srgbClr val="25B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E7FDCADA-A6CE-4D0F-9E8D-1C03070A0D55}"/>
              </a:ext>
            </a:extLst>
          </p:cNvPr>
          <p:cNvSpPr/>
          <p:nvPr userDrawn="1"/>
        </p:nvSpPr>
        <p:spPr>
          <a:xfrm>
            <a:off x="7634425" y="907870"/>
            <a:ext cx="470218" cy="45719"/>
          </a:xfrm>
          <a:prstGeom prst="rect">
            <a:avLst/>
          </a:prstGeom>
          <a:solidFill>
            <a:srgbClr val="65E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 dirty="0"/>
          </a:p>
        </p:txBody>
      </p:sp>
    </p:spTree>
    <p:extLst>
      <p:ext uri="{BB962C8B-B14F-4D97-AF65-F5344CB8AC3E}">
        <p14:creationId xmlns:p14="http://schemas.microsoft.com/office/powerpoint/2010/main" val="25426088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2396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81126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0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506673" y="0"/>
            <a:ext cx="36373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94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57"/>
          </p:nvPr>
        </p:nvSpPr>
        <p:spPr>
          <a:xfrm>
            <a:off x="7612762" y="2098548"/>
            <a:ext cx="1531238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58"/>
          </p:nvPr>
        </p:nvSpPr>
        <p:spPr>
          <a:xfrm>
            <a:off x="6089890" y="2098548"/>
            <a:ext cx="1522872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59"/>
          </p:nvPr>
        </p:nvSpPr>
        <p:spPr>
          <a:xfrm>
            <a:off x="1519491" y="2098548"/>
            <a:ext cx="1522872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-3382" y="2098548"/>
            <a:ext cx="1522872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61"/>
          </p:nvPr>
        </p:nvSpPr>
        <p:spPr>
          <a:xfrm>
            <a:off x="4565235" y="2098548"/>
            <a:ext cx="1522872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62"/>
          </p:nvPr>
        </p:nvSpPr>
        <p:spPr>
          <a:xfrm>
            <a:off x="3042363" y="2098548"/>
            <a:ext cx="1522872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63"/>
          </p:nvPr>
        </p:nvSpPr>
        <p:spPr>
          <a:xfrm>
            <a:off x="7612762" y="3621024"/>
            <a:ext cx="1531238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64"/>
          </p:nvPr>
        </p:nvSpPr>
        <p:spPr>
          <a:xfrm>
            <a:off x="6089890" y="3621024"/>
            <a:ext cx="1522872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65"/>
          </p:nvPr>
        </p:nvSpPr>
        <p:spPr>
          <a:xfrm>
            <a:off x="1519491" y="3621024"/>
            <a:ext cx="1522872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66"/>
          </p:nvPr>
        </p:nvSpPr>
        <p:spPr>
          <a:xfrm>
            <a:off x="-3382" y="3621024"/>
            <a:ext cx="1522872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67"/>
          </p:nvPr>
        </p:nvSpPr>
        <p:spPr>
          <a:xfrm>
            <a:off x="4565235" y="3621024"/>
            <a:ext cx="1522872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68"/>
          </p:nvPr>
        </p:nvSpPr>
        <p:spPr>
          <a:xfrm>
            <a:off x="3042363" y="3621024"/>
            <a:ext cx="1522872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0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2943923"/>
            <a:ext cx="9144000" cy="219957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1371601"/>
            <a:ext cx="9144000" cy="26010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6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uxograma: Dados Armazenados 7">
            <a:extLst>
              <a:ext uri="{FF2B5EF4-FFF2-40B4-BE49-F238E27FC236}">
                <a16:creationId xmlns:a16="http://schemas.microsoft.com/office/drawing/2014/main" xmlns="" id="{CE187C2B-F7A2-475C-9924-3C8AF96280F2}"/>
              </a:ext>
            </a:extLst>
          </p:cNvPr>
          <p:cNvSpPr/>
          <p:nvPr userDrawn="1"/>
        </p:nvSpPr>
        <p:spPr>
          <a:xfrm>
            <a:off x="8716650" y="4712847"/>
            <a:ext cx="562049" cy="274200"/>
          </a:xfrm>
          <a:prstGeom prst="flowChartOnlineStorage">
            <a:avLst/>
          </a:prstGeom>
          <a:solidFill>
            <a:srgbClr val="1D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xmlns="" id="{AEE6024D-E3FE-43CC-8CD8-FF7EF769D631}"/>
              </a:ext>
            </a:extLst>
          </p:cNvPr>
          <p:cNvSpPr txBox="1"/>
          <p:nvPr userDrawn="1"/>
        </p:nvSpPr>
        <p:spPr>
          <a:xfrm>
            <a:off x="8638160" y="4745272"/>
            <a:ext cx="562049" cy="207735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E2A6B-A809-4840-BF14-8648BC0BDF87}" type="slidenum">
              <a:rPr kumimoji="0" lang="id-ID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Light" charset="0"/>
                <a:ea typeface="Source Sans Pro Light" charset="0"/>
                <a:cs typeface="Source Sans Pro Light" charset="0"/>
              </a:rPr>
              <a:pPr marL="0" marR="0" lvl="0" indent="0" algn="ctr" defTabSz="6855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D454EAB8-CF56-4320-9307-6C1AEB956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63" y="4528320"/>
            <a:ext cx="1837008" cy="56264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5041197A-77FC-48E7-81EC-40699842B133}"/>
              </a:ext>
            </a:extLst>
          </p:cNvPr>
          <p:cNvSpPr/>
          <p:nvPr userDrawn="1"/>
        </p:nvSpPr>
        <p:spPr>
          <a:xfrm>
            <a:off x="0" y="-1"/>
            <a:ext cx="9144000" cy="907871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ítulo 7">
            <a:extLst>
              <a:ext uri="{FF2B5EF4-FFF2-40B4-BE49-F238E27FC236}">
                <a16:creationId xmlns:a16="http://schemas.microsoft.com/office/drawing/2014/main" xmlns="" id="{809273E0-6C20-4759-8AC9-3117714AC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24" y="274639"/>
            <a:ext cx="7886700" cy="483818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2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9" name="Marcador de Posição de Conteúdo 9">
            <a:extLst>
              <a:ext uri="{FF2B5EF4-FFF2-40B4-BE49-F238E27FC236}">
                <a16:creationId xmlns:a16="http://schemas.microsoft.com/office/drawing/2014/main" xmlns="" id="{792101D1-9240-43BC-B73A-A2E1593BD8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2288" y="1147763"/>
            <a:ext cx="7886700" cy="32305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940A0D23-B00B-4D1F-AE6E-5B3388542CA6}"/>
              </a:ext>
            </a:extLst>
          </p:cNvPr>
          <p:cNvSpPr/>
          <p:nvPr userDrawn="1"/>
        </p:nvSpPr>
        <p:spPr>
          <a:xfrm>
            <a:off x="8665780" y="907870"/>
            <a:ext cx="470218" cy="45719"/>
          </a:xfrm>
          <a:prstGeom prst="rect">
            <a:avLst/>
          </a:prstGeom>
          <a:solidFill>
            <a:srgbClr val="197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6C32346A-FAD7-4F25-8704-564CB89D372B}"/>
              </a:ext>
            </a:extLst>
          </p:cNvPr>
          <p:cNvSpPr/>
          <p:nvPr userDrawn="1"/>
        </p:nvSpPr>
        <p:spPr>
          <a:xfrm>
            <a:off x="8149059" y="907869"/>
            <a:ext cx="470218" cy="45719"/>
          </a:xfrm>
          <a:prstGeom prst="rect">
            <a:avLst/>
          </a:prstGeom>
          <a:solidFill>
            <a:srgbClr val="25B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E7FDCADA-A6CE-4D0F-9E8D-1C03070A0D55}"/>
              </a:ext>
            </a:extLst>
          </p:cNvPr>
          <p:cNvSpPr/>
          <p:nvPr userDrawn="1"/>
        </p:nvSpPr>
        <p:spPr>
          <a:xfrm>
            <a:off x="7634425" y="907870"/>
            <a:ext cx="470218" cy="45719"/>
          </a:xfrm>
          <a:prstGeom prst="rect">
            <a:avLst/>
          </a:prstGeom>
          <a:solidFill>
            <a:srgbClr val="65E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39597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3967790D-F669-427B-826B-550A63252B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0" r="3458" b="58"/>
          <a:stretch/>
        </p:blipFill>
        <p:spPr>
          <a:xfrm>
            <a:off x="1127" y="2020"/>
            <a:ext cx="9142873" cy="514350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85DB860-06D7-4C5A-A7D6-EBFA5F6CAF10}"/>
              </a:ext>
            </a:extLst>
          </p:cNvPr>
          <p:cNvSpPr/>
          <p:nvPr userDrawn="1"/>
        </p:nvSpPr>
        <p:spPr>
          <a:xfrm>
            <a:off x="0" y="274030"/>
            <a:ext cx="9144000" cy="5145521"/>
          </a:xfrm>
          <a:prstGeom prst="rect">
            <a:avLst/>
          </a:prstGeom>
          <a:solidFill>
            <a:srgbClr val="2E2E2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8A99246C-2305-4D4E-9CBA-51F5BDB992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194" y="4469239"/>
            <a:ext cx="1855814" cy="56840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37FD34AD-A68C-4414-B030-661939466C5A}"/>
              </a:ext>
            </a:extLst>
          </p:cNvPr>
          <p:cNvSpPr/>
          <p:nvPr userDrawn="1"/>
        </p:nvSpPr>
        <p:spPr>
          <a:xfrm>
            <a:off x="1031356" y="2447"/>
            <a:ext cx="470218" cy="45719"/>
          </a:xfrm>
          <a:prstGeom prst="rect">
            <a:avLst/>
          </a:prstGeom>
          <a:solidFill>
            <a:srgbClr val="197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16949C9D-C309-4FBA-8E9F-DBB782570358}"/>
              </a:ext>
            </a:extLst>
          </p:cNvPr>
          <p:cNvSpPr/>
          <p:nvPr userDrawn="1"/>
        </p:nvSpPr>
        <p:spPr>
          <a:xfrm>
            <a:off x="514635" y="2446"/>
            <a:ext cx="470218" cy="45719"/>
          </a:xfrm>
          <a:prstGeom prst="rect">
            <a:avLst/>
          </a:prstGeom>
          <a:solidFill>
            <a:srgbClr val="25B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8084C1E8-F1C2-4D06-B950-4048E9F55EC0}"/>
              </a:ext>
            </a:extLst>
          </p:cNvPr>
          <p:cNvSpPr/>
          <p:nvPr userDrawn="1"/>
        </p:nvSpPr>
        <p:spPr>
          <a:xfrm>
            <a:off x="1" y="2447"/>
            <a:ext cx="470218" cy="45719"/>
          </a:xfrm>
          <a:prstGeom prst="rect">
            <a:avLst/>
          </a:prstGeom>
          <a:solidFill>
            <a:srgbClr val="65E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05571F9-553E-4AAE-8BAA-87CBE09D6A6B}"/>
              </a:ext>
            </a:extLst>
          </p:cNvPr>
          <p:cNvSpPr/>
          <p:nvPr userDrawn="1"/>
        </p:nvSpPr>
        <p:spPr>
          <a:xfrm>
            <a:off x="8673782" y="5103489"/>
            <a:ext cx="470218" cy="45719"/>
          </a:xfrm>
          <a:prstGeom prst="rect">
            <a:avLst/>
          </a:prstGeom>
          <a:solidFill>
            <a:srgbClr val="197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4E2C48FC-5AEC-4B1B-810C-3B9E1E965EFA}"/>
              </a:ext>
            </a:extLst>
          </p:cNvPr>
          <p:cNvSpPr/>
          <p:nvPr userDrawn="1"/>
        </p:nvSpPr>
        <p:spPr>
          <a:xfrm>
            <a:off x="8157061" y="5103488"/>
            <a:ext cx="470218" cy="45719"/>
          </a:xfrm>
          <a:prstGeom prst="rect">
            <a:avLst/>
          </a:prstGeom>
          <a:solidFill>
            <a:srgbClr val="25B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BE75002D-61E6-44A1-B6FC-1BCAC858707F}"/>
              </a:ext>
            </a:extLst>
          </p:cNvPr>
          <p:cNvSpPr/>
          <p:nvPr userDrawn="1"/>
        </p:nvSpPr>
        <p:spPr>
          <a:xfrm>
            <a:off x="7642427" y="5103489"/>
            <a:ext cx="470218" cy="45719"/>
          </a:xfrm>
          <a:prstGeom prst="rect">
            <a:avLst/>
          </a:prstGeom>
          <a:solidFill>
            <a:srgbClr val="65E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Marcador de Posição de Conteúdo 20">
            <a:extLst>
              <a:ext uri="{FF2B5EF4-FFF2-40B4-BE49-F238E27FC236}">
                <a16:creationId xmlns:a16="http://schemas.microsoft.com/office/drawing/2014/main" xmlns="" id="{BF465F8C-F68A-4878-89CC-235051FA444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6839" y="993035"/>
            <a:ext cx="7590322" cy="31194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23336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Posição da Imagem 18">
            <a:extLst>
              <a:ext uri="{FF2B5EF4-FFF2-40B4-BE49-F238E27FC236}">
                <a16:creationId xmlns:a16="http://schemas.microsoft.com/office/drawing/2014/main" xmlns="" id="{E45EAF86-BD88-4FE4-AD49-E604D4C62F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7160" y="908050"/>
            <a:ext cx="3398838" cy="4287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BA056D1-7522-4389-8EE2-3DBC050D6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63" y="4528320"/>
            <a:ext cx="1837008" cy="562647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6C96FCB6-250F-4F0F-ADC3-9CCAF191DB37}"/>
              </a:ext>
            </a:extLst>
          </p:cNvPr>
          <p:cNvSpPr/>
          <p:nvPr userDrawn="1"/>
        </p:nvSpPr>
        <p:spPr>
          <a:xfrm>
            <a:off x="0" y="-1"/>
            <a:ext cx="9144000" cy="907871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ítulo 7">
            <a:extLst>
              <a:ext uri="{FF2B5EF4-FFF2-40B4-BE49-F238E27FC236}">
                <a16:creationId xmlns:a16="http://schemas.microsoft.com/office/drawing/2014/main" xmlns="" id="{CB6E2283-8E5A-4658-9332-1ECAFC87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24" y="274639"/>
            <a:ext cx="7886700" cy="483818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2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A0863245-781D-417D-B24D-165899EE8D8D}"/>
              </a:ext>
            </a:extLst>
          </p:cNvPr>
          <p:cNvSpPr/>
          <p:nvPr userDrawn="1"/>
        </p:nvSpPr>
        <p:spPr>
          <a:xfrm>
            <a:off x="8665780" y="907870"/>
            <a:ext cx="470218" cy="45719"/>
          </a:xfrm>
          <a:prstGeom prst="rect">
            <a:avLst/>
          </a:prstGeom>
          <a:solidFill>
            <a:srgbClr val="197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C89CD024-3813-4284-B9E6-6A88AD8E4DAF}"/>
              </a:ext>
            </a:extLst>
          </p:cNvPr>
          <p:cNvSpPr/>
          <p:nvPr userDrawn="1"/>
        </p:nvSpPr>
        <p:spPr>
          <a:xfrm>
            <a:off x="8149059" y="907869"/>
            <a:ext cx="470218" cy="45719"/>
          </a:xfrm>
          <a:prstGeom prst="rect">
            <a:avLst/>
          </a:prstGeom>
          <a:solidFill>
            <a:srgbClr val="25B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8F077417-FDB8-4960-93FD-19BF833FC5B5}"/>
              </a:ext>
            </a:extLst>
          </p:cNvPr>
          <p:cNvSpPr/>
          <p:nvPr userDrawn="1"/>
        </p:nvSpPr>
        <p:spPr>
          <a:xfrm>
            <a:off x="7634425" y="907870"/>
            <a:ext cx="470218" cy="45719"/>
          </a:xfrm>
          <a:prstGeom prst="rect">
            <a:avLst/>
          </a:prstGeom>
          <a:solidFill>
            <a:srgbClr val="65E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luxograma: Dados Armazenados 2">
            <a:extLst>
              <a:ext uri="{FF2B5EF4-FFF2-40B4-BE49-F238E27FC236}">
                <a16:creationId xmlns:a16="http://schemas.microsoft.com/office/drawing/2014/main" xmlns="" id="{F42521A1-21B6-4464-AFE4-2C544714CCEB}"/>
              </a:ext>
            </a:extLst>
          </p:cNvPr>
          <p:cNvSpPr/>
          <p:nvPr userDrawn="1"/>
        </p:nvSpPr>
        <p:spPr>
          <a:xfrm>
            <a:off x="8716650" y="4712847"/>
            <a:ext cx="562049" cy="274200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xmlns="" id="{49630B40-884E-4C81-8DA8-618A6B951DCE}"/>
              </a:ext>
            </a:extLst>
          </p:cNvPr>
          <p:cNvSpPr txBox="1"/>
          <p:nvPr userDrawn="1"/>
        </p:nvSpPr>
        <p:spPr>
          <a:xfrm>
            <a:off x="8638160" y="4745272"/>
            <a:ext cx="562049" cy="207735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E2A6B-A809-4840-BF14-8648BC0BDF87}" type="slidenum">
              <a:rPr kumimoji="0" lang="id-ID" sz="900" b="1" i="0" u="none" strike="noStrike" kern="1200" cap="none" spc="0" normalizeH="0" baseline="0" noProof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Source Sans Pro Light" charset="0"/>
                <a:ea typeface="Source Sans Pro Light" charset="0"/>
                <a:cs typeface="Source Sans Pro Light" charset="0"/>
              </a:rPr>
              <a:pPr marL="0" marR="0" lvl="0" indent="0" algn="ctr" defTabSz="6855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900" b="1" i="0" u="none" strike="noStrike" kern="1200" cap="none" spc="0" normalizeH="0" baseline="0" noProof="0" dirty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1" name="Marcador de Posição de Conteúdo 20">
            <a:extLst>
              <a:ext uri="{FF2B5EF4-FFF2-40B4-BE49-F238E27FC236}">
                <a16:creationId xmlns:a16="http://schemas.microsoft.com/office/drawing/2014/main" xmlns="" id="{78D70095-0616-44CF-B0FA-CD4A4F0EEDD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22324" y="1188346"/>
            <a:ext cx="4921250" cy="311943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223221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Posição da Imagem 18">
            <a:extLst>
              <a:ext uri="{FF2B5EF4-FFF2-40B4-BE49-F238E27FC236}">
                <a16:creationId xmlns:a16="http://schemas.microsoft.com/office/drawing/2014/main" xmlns="" id="{E45EAF86-BD88-4FE4-AD49-E604D4C62F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02" y="908050"/>
            <a:ext cx="3398838" cy="4287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BA056D1-7522-4389-8EE2-3DBC050D6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63" y="4528320"/>
            <a:ext cx="1837008" cy="562647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6C96FCB6-250F-4F0F-ADC3-9CCAF191DB37}"/>
              </a:ext>
            </a:extLst>
          </p:cNvPr>
          <p:cNvSpPr/>
          <p:nvPr userDrawn="1"/>
        </p:nvSpPr>
        <p:spPr>
          <a:xfrm>
            <a:off x="0" y="-1"/>
            <a:ext cx="9144000" cy="907871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ítulo 7">
            <a:extLst>
              <a:ext uri="{FF2B5EF4-FFF2-40B4-BE49-F238E27FC236}">
                <a16:creationId xmlns:a16="http://schemas.microsoft.com/office/drawing/2014/main" xmlns="" id="{CB6E2283-8E5A-4658-9332-1ECAFC87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24" y="274639"/>
            <a:ext cx="7886700" cy="483818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2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A0863245-781D-417D-B24D-165899EE8D8D}"/>
              </a:ext>
            </a:extLst>
          </p:cNvPr>
          <p:cNvSpPr/>
          <p:nvPr userDrawn="1"/>
        </p:nvSpPr>
        <p:spPr>
          <a:xfrm>
            <a:off x="8665780" y="907870"/>
            <a:ext cx="470218" cy="45719"/>
          </a:xfrm>
          <a:prstGeom prst="rect">
            <a:avLst/>
          </a:prstGeom>
          <a:solidFill>
            <a:srgbClr val="197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C89CD024-3813-4284-B9E6-6A88AD8E4DAF}"/>
              </a:ext>
            </a:extLst>
          </p:cNvPr>
          <p:cNvSpPr/>
          <p:nvPr userDrawn="1"/>
        </p:nvSpPr>
        <p:spPr>
          <a:xfrm>
            <a:off x="8149059" y="907869"/>
            <a:ext cx="470218" cy="45719"/>
          </a:xfrm>
          <a:prstGeom prst="rect">
            <a:avLst/>
          </a:prstGeom>
          <a:solidFill>
            <a:srgbClr val="25B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8F077417-FDB8-4960-93FD-19BF833FC5B5}"/>
              </a:ext>
            </a:extLst>
          </p:cNvPr>
          <p:cNvSpPr/>
          <p:nvPr userDrawn="1"/>
        </p:nvSpPr>
        <p:spPr>
          <a:xfrm>
            <a:off x="7634425" y="907870"/>
            <a:ext cx="470218" cy="45719"/>
          </a:xfrm>
          <a:prstGeom prst="rect">
            <a:avLst/>
          </a:prstGeom>
          <a:solidFill>
            <a:srgbClr val="65E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Marcador de Posição de Conteúdo 20">
            <a:extLst>
              <a:ext uri="{FF2B5EF4-FFF2-40B4-BE49-F238E27FC236}">
                <a16:creationId xmlns:a16="http://schemas.microsoft.com/office/drawing/2014/main" xmlns="" id="{78D70095-0616-44CF-B0FA-CD4A4F0EEDD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16910" y="1188346"/>
            <a:ext cx="4921250" cy="311943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2" name="Fluxograma: Dados Armazenados 11">
            <a:extLst>
              <a:ext uri="{FF2B5EF4-FFF2-40B4-BE49-F238E27FC236}">
                <a16:creationId xmlns:a16="http://schemas.microsoft.com/office/drawing/2014/main" xmlns="" id="{81618444-6A55-465F-9177-5EFCB855C7E1}"/>
              </a:ext>
            </a:extLst>
          </p:cNvPr>
          <p:cNvSpPr/>
          <p:nvPr userDrawn="1"/>
        </p:nvSpPr>
        <p:spPr>
          <a:xfrm>
            <a:off x="8716650" y="4712847"/>
            <a:ext cx="562049" cy="274200"/>
          </a:xfrm>
          <a:prstGeom prst="flowChartOnlineStorage">
            <a:avLst/>
          </a:prstGeom>
          <a:solidFill>
            <a:srgbClr val="1D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xmlns="" id="{26204501-C0FD-439E-B40F-C2F014A23517}"/>
              </a:ext>
            </a:extLst>
          </p:cNvPr>
          <p:cNvSpPr txBox="1"/>
          <p:nvPr userDrawn="1"/>
        </p:nvSpPr>
        <p:spPr>
          <a:xfrm>
            <a:off x="8638160" y="4745272"/>
            <a:ext cx="562049" cy="207735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E2A6B-A809-4840-BF14-8648BC0BDF87}" type="slidenum">
              <a:rPr kumimoji="0" lang="id-ID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Light" charset="0"/>
                <a:ea typeface="Source Sans Pro Light" charset="0"/>
                <a:cs typeface="Source Sans Pro Light" charset="0"/>
              </a:rPr>
              <a:pPr marL="0" marR="0" lvl="0" indent="0" algn="ctr" defTabSz="6855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57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3967790D-F669-427B-826B-550A63252B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0" r="3458" b="58"/>
          <a:stretch/>
        </p:blipFill>
        <p:spPr>
          <a:xfrm>
            <a:off x="1127" y="2020"/>
            <a:ext cx="9142873" cy="514350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85DB860-06D7-4C5A-A7D6-EBFA5F6CAF10}"/>
              </a:ext>
            </a:extLst>
          </p:cNvPr>
          <p:cNvSpPr/>
          <p:nvPr userDrawn="1"/>
        </p:nvSpPr>
        <p:spPr>
          <a:xfrm>
            <a:off x="0" y="274030"/>
            <a:ext cx="9144000" cy="5145521"/>
          </a:xfrm>
          <a:prstGeom prst="rect">
            <a:avLst/>
          </a:prstGeom>
          <a:solidFill>
            <a:srgbClr val="2E2E2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8A99246C-2305-4D4E-9CBA-51F5BDB992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194" y="4469239"/>
            <a:ext cx="1855814" cy="56840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37FD34AD-A68C-4414-B030-661939466C5A}"/>
              </a:ext>
            </a:extLst>
          </p:cNvPr>
          <p:cNvSpPr/>
          <p:nvPr userDrawn="1"/>
        </p:nvSpPr>
        <p:spPr>
          <a:xfrm>
            <a:off x="1031356" y="2447"/>
            <a:ext cx="470218" cy="45719"/>
          </a:xfrm>
          <a:prstGeom prst="rect">
            <a:avLst/>
          </a:prstGeom>
          <a:solidFill>
            <a:srgbClr val="197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16949C9D-C309-4FBA-8E9F-DBB782570358}"/>
              </a:ext>
            </a:extLst>
          </p:cNvPr>
          <p:cNvSpPr/>
          <p:nvPr userDrawn="1"/>
        </p:nvSpPr>
        <p:spPr>
          <a:xfrm>
            <a:off x="514635" y="2446"/>
            <a:ext cx="470218" cy="45719"/>
          </a:xfrm>
          <a:prstGeom prst="rect">
            <a:avLst/>
          </a:prstGeom>
          <a:solidFill>
            <a:srgbClr val="25B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8084C1E8-F1C2-4D06-B950-4048E9F55EC0}"/>
              </a:ext>
            </a:extLst>
          </p:cNvPr>
          <p:cNvSpPr/>
          <p:nvPr userDrawn="1"/>
        </p:nvSpPr>
        <p:spPr>
          <a:xfrm>
            <a:off x="1" y="2447"/>
            <a:ext cx="470218" cy="45719"/>
          </a:xfrm>
          <a:prstGeom prst="rect">
            <a:avLst/>
          </a:prstGeom>
          <a:solidFill>
            <a:srgbClr val="65E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05571F9-553E-4AAE-8BAA-87CBE09D6A6B}"/>
              </a:ext>
            </a:extLst>
          </p:cNvPr>
          <p:cNvSpPr/>
          <p:nvPr userDrawn="1"/>
        </p:nvSpPr>
        <p:spPr>
          <a:xfrm>
            <a:off x="8673782" y="5103489"/>
            <a:ext cx="470218" cy="45719"/>
          </a:xfrm>
          <a:prstGeom prst="rect">
            <a:avLst/>
          </a:prstGeom>
          <a:solidFill>
            <a:srgbClr val="197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4E2C48FC-5AEC-4B1B-810C-3B9E1E965EFA}"/>
              </a:ext>
            </a:extLst>
          </p:cNvPr>
          <p:cNvSpPr/>
          <p:nvPr userDrawn="1"/>
        </p:nvSpPr>
        <p:spPr>
          <a:xfrm>
            <a:off x="8157061" y="5103488"/>
            <a:ext cx="470218" cy="45719"/>
          </a:xfrm>
          <a:prstGeom prst="rect">
            <a:avLst/>
          </a:prstGeom>
          <a:solidFill>
            <a:srgbClr val="25B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BE75002D-61E6-44A1-B6FC-1BCAC858707F}"/>
              </a:ext>
            </a:extLst>
          </p:cNvPr>
          <p:cNvSpPr/>
          <p:nvPr userDrawn="1"/>
        </p:nvSpPr>
        <p:spPr>
          <a:xfrm>
            <a:off x="7642427" y="5103489"/>
            <a:ext cx="470218" cy="45719"/>
          </a:xfrm>
          <a:prstGeom prst="rect">
            <a:avLst/>
          </a:prstGeom>
          <a:solidFill>
            <a:srgbClr val="65E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 dirty="0"/>
          </a:p>
        </p:txBody>
      </p:sp>
      <p:sp>
        <p:nvSpPr>
          <p:cNvPr id="11" name="Marcador de Posição de Conteúdo 20">
            <a:extLst>
              <a:ext uri="{FF2B5EF4-FFF2-40B4-BE49-F238E27FC236}">
                <a16:creationId xmlns:a16="http://schemas.microsoft.com/office/drawing/2014/main" xmlns="" id="{BF465F8C-F68A-4878-89CC-235051FA444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6839" y="993035"/>
            <a:ext cx="7590322" cy="31194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11014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07E8002-2365-4E28-A36B-93562B36C4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" t="42083" r="76" b="15925"/>
          <a:stretch/>
        </p:blipFill>
        <p:spPr>
          <a:xfrm>
            <a:off x="-13854" y="1870000"/>
            <a:ext cx="9157854" cy="25756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E25AC99-4E83-4CCA-B3D1-1CF979637C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408" y="196671"/>
            <a:ext cx="5320012" cy="162943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1151E3E3-6466-4AF8-B386-3CD1F1FBFE81}"/>
              </a:ext>
            </a:extLst>
          </p:cNvPr>
          <p:cNvSpPr/>
          <p:nvPr userDrawn="1"/>
        </p:nvSpPr>
        <p:spPr>
          <a:xfrm>
            <a:off x="-13854" y="2769636"/>
            <a:ext cx="3870237" cy="417393"/>
          </a:xfrm>
          <a:prstGeom prst="rect">
            <a:avLst/>
          </a:prstGeom>
          <a:solidFill>
            <a:srgbClr val="1D941D">
              <a:alpha val="8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B3866952-CC07-4D78-8692-4ADB11718881}"/>
              </a:ext>
            </a:extLst>
          </p:cNvPr>
          <p:cNvSpPr/>
          <p:nvPr userDrawn="1"/>
        </p:nvSpPr>
        <p:spPr>
          <a:xfrm>
            <a:off x="8673782" y="-8960"/>
            <a:ext cx="470218" cy="45719"/>
          </a:xfrm>
          <a:prstGeom prst="rect">
            <a:avLst/>
          </a:prstGeom>
          <a:solidFill>
            <a:srgbClr val="197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3402B16E-6AC7-409D-9A71-F06050488E11}"/>
              </a:ext>
            </a:extLst>
          </p:cNvPr>
          <p:cNvSpPr/>
          <p:nvPr userDrawn="1"/>
        </p:nvSpPr>
        <p:spPr>
          <a:xfrm>
            <a:off x="8157061" y="-8961"/>
            <a:ext cx="470218" cy="45719"/>
          </a:xfrm>
          <a:prstGeom prst="rect">
            <a:avLst/>
          </a:prstGeom>
          <a:solidFill>
            <a:srgbClr val="25B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7E5B8866-DABD-407C-8D64-A3B6BCA30F58}"/>
              </a:ext>
            </a:extLst>
          </p:cNvPr>
          <p:cNvSpPr/>
          <p:nvPr userDrawn="1"/>
        </p:nvSpPr>
        <p:spPr>
          <a:xfrm>
            <a:off x="7642427" y="-8960"/>
            <a:ext cx="470218" cy="45719"/>
          </a:xfrm>
          <a:prstGeom prst="rect">
            <a:avLst/>
          </a:prstGeom>
          <a:solidFill>
            <a:srgbClr val="65E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6B556CF0-FC64-401C-B31E-B42E4B18D2FF}"/>
              </a:ext>
            </a:extLst>
          </p:cNvPr>
          <p:cNvSpPr/>
          <p:nvPr userDrawn="1"/>
        </p:nvSpPr>
        <p:spPr>
          <a:xfrm>
            <a:off x="1017500" y="4443817"/>
            <a:ext cx="470218" cy="45719"/>
          </a:xfrm>
          <a:prstGeom prst="rect">
            <a:avLst/>
          </a:prstGeom>
          <a:solidFill>
            <a:srgbClr val="197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13E8B529-E223-4803-85AA-706DFDF54A0B}"/>
              </a:ext>
            </a:extLst>
          </p:cNvPr>
          <p:cNvSpPr/>
          <p:nvPr userDrawn="1"/>
        </p:nvSpPr>
        <p:spPr>
          <a:xfrm>
            <a:off x="500779" y="4443816"/>
            <a:ext cx="470218" cy="45719"/>
          </a:xfrm>
          <a:prstGeom prst="rect">
            <a:avLst/>
          </a:prstGeom>
          <a:solidFill>
            <a:srgbClr val="25B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A724C7E9-96ED-46E5-ACB3-3809BBB99E52}"/>
              </a:ext>
            </a:extLst>
          </p:cNvPr>
          <p:cNvSpPr/>
          <p:nvPr userDrawn="1"/>
        </p:nvSpPr>
        <p:spPr>
          <a:xfrm>
            <a:off x="-13855" y="4443817"/>
            <a:ext cx="470218" cy="45719"/>
          </a:xfrm>
          <a:prstGeom prst="rect">
            <a:avLst/>
          </a:prstGeom>
          <a:solidFill>
            <a:srgbClr val="65E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B95EFB9A-D233-4050-AE14-1E96D0492DA1}"/>
              </a:ext>
            </a:extLst>
          </p:cNvPr>
          <p:cNvGrpSpPr/>
          <p:nvPr userDrawn="1"/>
        </p:nvGrpSpPr>
        <p:grpSpPr>
          <a:xfrm>
            <a:off x="2039175" y="4597483"/>
            <a:ext cx="5414245" cy="395004"/>
            <a:chOff x="1387168" y="4581501"/>
            <a:chExt cx="5414245" cy="395004"/>
          </a:xfrm>
        </p:grpSpPr>
        <p:sp>
          <p:nvSpPr>
            <p:cNvPr id="25" name="Caixa de texto 120">
              <a:extLst>
                <a:ext uri="{FF2B5EF4-FFF2-40B4-BE49-F238E27FC236}">
                  <a16:creationId xmlns:a16="http://schemas.microsoft.com/office/drawing/2014/main" xmlns="" id="{C72B98B0-7A70-4344-9DE4-5DA5E37F035F}"/>
                </a:ext>
              </a:extLst>
            </p:cNvPr>
            <p:cNvSpPr txBox="1"/>
            <p:nvPr/>
          </p:nvSpPr>
          <p:spPr>
            <a:xfrm>
              <a:off x="1901698" y="4581501"/>
              <a:ext cx="4899715" cy="39467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6855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5D5C5D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project has received funding from the European Union’s Horizon 2020 research and innovation programme under grant agreement </a:t>
              </a: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nº </a:t>
              </a:r>
              <a:r>
                <a:rPr kumimoji="0" lang="en-GB" sz="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xxxxxx</a:t>
              </a: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5D5C5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. This </a:t>
              </a: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5D5C5D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document reflects only the author’s view and the Commission is not responsible for any use that may be made of the information it contains.</a:t>
              </a:r>
              <a:endParaRPr kumimoji="0" lang="pt-PT" sz="900" b="0" i="0" u="none" strike="noStrike" kern="1200" cap="none" spc="0" normalizeH="0" baseline="0" noProof="0" dirty="0">
                <a:ln>
                  <a:noFill/>
                </a:ln>
                <a:solidFill>
                  <a:srgbClr val="5D5C5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Kép 79">
              <a:extLst>
                <a:ext uri="{FF2B5EF4-FFF2-40B4-BE49-F238E27FC236}">
                  <a16:creationId xmlns:a16="http://schemas.microsoft.com/office/drawing/2014/main" xmlns="" id="{13394D0C-E1B5-4E31-9F41-5EE234C1880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168" y="4653103"/>
              <a:ext cx="514530" cy="323402"/>
            </a:xfrm>
            <a:prstGeom prst="rect">
              <a:avLst/>
            </a:prstGeom>
          </p:spPr>
        </p:pic>
      </p:grpSp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ABFA874E-7322-4938-9536-F29D6559DA39}"/>
              </a:ext>
            </a:extLst>
          </p:cNvPr>
          <p:cNvSpPr/>
          <p:nvPr userDrawn="1"/>
        </p:nvSpPr>
        <p:spPr>
          <a:xfrm>
            <a:off x="-19124" y="3204631"/>
            <a:ext cx="3876045" cy="417393"/>
          </a:xfrm>
          <a:prstGeom prst="rect">
            <a:avLst/>
          </a:prstGeom>
          <a:solidFill>
            <a:srgbClr val="1D941D">
              <a:alpha val="8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24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xmlns="" id="{3791F144-6427-43EB-9440-60B7A1C0E9E9}"/>
              </a:ext>
            </a:extLst>
          </p:cNvPr>
          <p:cNvGrpSpPr/>
          <p:nvPr userDrawn="1"/>
        </p:nvGrpSpPr>
        <p:grpSpPr>
          <a:xfrm>
            <a:off x="1976538" y="4597483"/>
            <a:ext cx="6041880" cy="394671"/>
            <a:chOff x="1324531" y="4581501"/>
            <a:chExt cx="6041880" cy="394671"/>
          </a:xfrm>
        </p:grpSpPr>
        <p:sp>
          <p:nvSpPr>
            <p:cNvPr id="29" name="Caixa de texto 120">
              <a:extLst>
                <a:ext uri="{FF2B5EF4-FFF2-40B4-BE49-F238E27FC236}">
                  <a16:creationId xmlns:a16="http://schemas.microsoft.com/office/drawing/2014/main" xmlns="" id="{EF45196E-61DE-4FA9-BC28-6512695761AF}"/>
                </a:ext>
              </a:extLst>
            </p:cNvPr>
            <p:cNvSpPr txBox="1"/>
            <p:nvPr/>
          </p:nvSpPr>
          <p:spPr>
            <a:xfrm>
              <a:off x="1901698" y="4581501"/>
              <a:ext cx="5464713" cy="39467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6855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D5C5D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project has received funding from the European Union’s Horizon 2020 research and innovation programme under grant agreement </a:t>
              </a: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nº </a:t>
              </a:r>
              <a:r>
                <a:rPr kumimoji="0" lang="en-GB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xxxxxx</a:t>
              </a: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D5C5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. This </a:t>
              </a: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D5C5D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document reflects only the author’s view and the Commission is not responsible for any use that may be made of the information it contains.</a:t>
              </a:r>
              <a:endParaRPr kumimoji="0" lang="pt-PT" sz="1000" b="0" i="0" u="none" strike="noStrike" kern="1200" cap="none" spc="0" normalizeH="0" baseline="0" noProof="0" dirty="0">
                <a:ln>
                  <a:noFill/>
                </a:ln>
                <a:solidFill>
                  <a:srgbClr val="5D5C5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Kép 79">
              <a:extLst>
                <a:ext uri="{FF2B5EF4-FFF2-40B4-BE49-F238E27FC236}">
                  <a16:creationId xmlns:a16="http://schemas.microsoft.com/office/drawing/2014/main" xmlns="" id="{B767EDB5-C6E7-498D-805E-B79487D37713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531" y="4633390"/>
              <a:ext cx="545363" cy="342782"/>
            </a:xfrm>
            <a:prstGeom prst="rect">
              <a:avLst/>
            </a:prstGeom>
          </p:spPr>
        </p:pic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B8BAAFDD-8158-43C4-9EBA-3F522ADF35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408" y="196671"/>
            <a:ext cx="5320012" cy="1629439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D16670E1-2A62-409F-822D-27660A557D82}"/>
              </a:ext>
            </a:extLst>
          </p:cNvPr>
          <p:cNvSpPr/>
          <p:nvPr userDrawn="1"/>
        </p:nvSpPr>
        <p:spPr>
          <a:xfrm>
            <a:off x="8673782" y="-8960"/>
            <a:ext cx="470218" cy="45719"/>
          </a:xfrm>
          <a:prstGeom prst="rect">
            <a:avLst/>
          </a:prstGeom>
          <a:solidFill>
            <a:srgbClr val="197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D05077F6-3F67-4AFE-95A1-631128227CC4}"/>
              </a:ext>
            </a:extLst>
          </p:cNvPr>
          <p:cNvSpPr/>
          <p:nvPr userDrawn="1"/>
        </p:nvSpPr>
        <p:spPr>
          <a:xfrm>
            <a:off x="8157061" y="-8961"/>
            <a:ext cx="470218" cy="45719"/>
          </a:xfrm>
          <a:prstGeom prst="rect">
            <a:avLst/>
          </a:prstGeom>
          <a:solidFill>
            <a:srgbClr val="25B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88ABC4BA-B539-48F4-8153-34E1839A67AB}"/>
              </a:ext>
            </a:extLst>
          </p:cNvPr>
          <p:cNvSpPr/>
          <p:nvPr userDrawn="1"/>
        </p:nvSpPr>
        <p:spPr>
          <a:xfrm>
            <a:off x="7642427" y="-8960"/>
            <a:ext cx="470218" cy="45719"/>
          </a:xfrm>
          <a:prstGeom prst="rect">
            <a:avLst/>
          </a:prstGeom>
          <a:solidFill>
            <a:srgbClr val="65E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CEC044B2-85A5-445A-9B6A-611E77C89804}"/>
              </a:ext>
            </a:extLst>
          </p:cNvPr>
          <p:cNvSpPr/>
          <p:nvPr userDrawn="1"/>
        </p:nvSpPr>
        <p:spPr>
          <a:xfrm>
            <a:off x="1017500" y="4365849"/>
            <a:ext cx="470218" cy="45719"/>
          </a:xfrm>
          <a:prstGeom prst="rect">
            <a:avLst/>
          </a:prstGeom>
          <a:solidFill>
            <a:srgbClr val="197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607C896F-A72F-4302-8A3F-309C78579BD3}"/>
              </a:ext>
            </a:extLst>
          </p:cNvPr>
          <p:cNvSpPr/>
          <p:nvPr userDrawn="1"/>
        </p:nvSpPr>
        <p:spPr>
          <a:xfrm>
            <a:off x="500779" y="4365848"/>
            <a:ext cx="470218" cy="45719"/>
          </a:xfrm>
          <a:prstGeom prst="rect">
            <a:avLst/>
          </a:prstGeom>
          <a:solidFill>
            <a:srgbClr val="25B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707BA4D8-151A-4CA1-B1F0-455DB2398FE7}"/>
              </a:ext>
            </a:extLst>
          </p:cNvPr>
          <p:cNvSpPr/>
          <p:nvPr userDrawn="1"/>
        </p:nvSpPr>
        <p:spPr>
          <a:xfrm>
            <a:off x="-13855" y="4365849"/>
            <a:ext cx="470218" cy="45719"/>
          </a:xfrm>
          <a:prstGeom prst="rect">
            <a:avLst/>
          </a:prstGeom>
          <a:solidFill>
            <a:srgbClr val="65E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6665C853-D4C7-4304-93EA-118D9B4A7B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" t="42083" r="76" b="15925"/>
          <a:stretch/>
        </p:blipFill>
        <p:spPr>
          <a:xfrm>
            <a:off x="-13854" y="1790203"/>
            <a:ext cx="9157854" cy="257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71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A2B175E7-68A7-45E1-B155-954FE9CA75B3}"/>
              </a:ext>
            </a:extLst>
          </p:cNvPr>
          <p:cNvSpPr/>
          <p:nvPr userDrawn="1"/>
        </p:nvSpPr>
        <p:spPr>
          <a:xfrm>
            <a:off x="0" y="-1"/>
            <a:ext cx="9144000" cy="907871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7">
            <a:extLst>
              <a:ext uri="{FF2B5EF4-FFF2-40B4-BE49-F238E27FC236}">
                <a16:creationId xmlns:a16="http://schemas.microsoft.com/office/drawing/2014/main" xmlns="" id="{E79BC88F-EF67-4631-AB14-7EFBAC620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24" y="274639"/>
            <a:ext cx="7886700" cy="483818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2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93ACB2E6-A8CA-4AC8-9366-3281DB77A741}"/>
              </a:ext>
            </a:extLst>
          </p:cNvPr>
          <p:cNvSpPr/>
          <p:nvPr userDrawn="1"/>
        </p:nvSpPr>
        <p:spPr>
          <a:xfrm>
            <a:off x="8665780" y="907870"/>
            <a:ext cx="470218" cy="45719"/>
          </a:xfrm>
          <a:prstGeom prst="rect">
            <a:avLst/>
          </a:prstGeom>
          <a:solidFill>
            <a:srgbClr val="197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616DC765-B29F-4417-9A3D-00E96FCF62C6}"/>
              </a:ext>
            </a:extLst>
          </p:cNvPr>
          <p:cNvSpPr/>
          <p:nvPr userDrawn="1"/>
        </p:nvSpPr>
        <p:spPr>
          <a:xfrm>
            <a:off x="8149059" y="907869"/>
            <a:ext cx="470218" cy="45719"/>
          </a:xfrm>
          <a:prstGeom prst="rect">
            <a:avLst/>
          </a:prstGeom>
          <a:solidFill>
            <a:srgbClr val="25B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B261C990-2F55-4F50-904F-FAD7079F5E7E}"/>
              </a:ext>
            </a:extLst>
          </p:cNvPr>
          <p:cNvSpPr/>
          <p:nvPr userDrawn="1"/>
        </p:nvSpPr>
        <p:spPr>
          <a:xfrm>
            <a:off x="7634425" y="907870"/>
            <a:ext cx="470218" cy="45719"/>
          </a:xfrm>
          <a:prstGeom prst="rect">
            <a:avLst/>
          </a:prstGeom>
          <a:solidFill>
            <a:srgbClr val="65E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Marcador de Posição de Conteúdo 20">
            <a:extLst>
              <a:ext uri="{FF2B5EF4-FFF2-40B4-BE49-F238E27FC236}">
                <a16:creationId xmlns:a16="http://schemas.microsoft.com/office/drawing/2014/main" xmlns="" id="{5B6A4426-154D-4838-B0F3-11DBD19361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4988" y="1110374"/>
            <a:ext cx="7874036" cy="1075426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5pPr>
              <a:defRPr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</p:txBody>
      </p:sp>
      <p:sp>
        <p:nvSpPr>
          <p:cNvPr id="12" name="Marcador de Posição da Imagem 11">
            <a:extLst>
              <a:ext uri="{FF2B5EF4-FFF2-40B4-BE49-F238E27FC236}">
                <a16:creationId xmlns:a16="http://schemas.microsoft.com/office/drawing/2014/main" xmlns="" id="{A8821933-A2E2-4DBB-BBB5-7305637BEA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335212"/>
            <a:ext cx="3077142" cy="2808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t-PT" dirty="0"/>
          </a:p>
        </p:txBody>
      </p:sp>
      <p:sp>
        <p:nvSpPr>
          <p:cNvPr id="13" name="Marcador de Posição da Imagem 11">
            <a:extLst>
              <a:ext uri="{FF2B5EF4-FFF2-40B4-BE49-F238E27FC236}">
                <a16:creationId xmlns:a16="http://schemas.microsoft.com/office/drawing/2014/main" xmlns="" id="{700F6D96-94A9-4801-BAD8-DD3AE77179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77142" y="2335211"/>
            <a:ext cx="3153537" cy="2808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t-PT" dirty="0"/>
          </a:p>
        </p:txBody>
      </p:sp>
      <p:sp>
        <p:nvSpPr>
          <p:cNvPr id="14" name="Marcador de Posição da Imagem 11">
            <a:extLst>
              <a:ext uri="{FF2B5EF4-FFF2-40B4-BE49-F238E27FC236}">
                <a16:creationId xmlns:a16="http://schemas.microsoft.com/office/drawing/2014/main" xmlns="" id="{64D516EE-ECE7-4304-8EF1-FD43C8433F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0679" y="2335213"/>
            <a:ext cx="2905319" cy="2808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6959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mages cros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86881" y="2571750"/>
            <a:ext cx="4572000" cy="2571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99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2571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99"/>
            </a:lvl1pPr>
          </a:lstStyle>
          <a:p>
            <a:endParaRPr lang="en-US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9EA7A6C0-9E1E-400E-90C3-0131D1E87851}"/>
              </a:ext>
            </a:extLst>
          </p:cNvPr>
          <p:cNvSpPr/>
          <p:nvPr userDrawn="1"/>
        </p:nvSpPr>
        <p:spPr>
          <a:xfrm>
            <a:off x="8673782" y="2447"/>
            <a:ext cx="470218" cy="45719"/>
          </a:xfrm>
          <a:prstGeom prst="rect">
            <a:avLst/>
          </a:prstGeom>
          <a:solidFill>
            <a:srgbClr val="197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E1884290-813B-437A-9F82-CB240B5EDFA8}"/>
              </a:ext>
            </a:extLst>
          </p:cNvPr>
          <p:cNvSpPr/>
          <p:nvPr userDrawn="1"/>
        </p:nvSpPr>
        <p:spPr>
          <a:xfrm>
            <a:off x="8157061" y="2446"/>
            <a:ext cx="470218" cy="45719"/>
          </a:xfrm>
          <a:prstGeom prst="rect">
            <a:avLst/>
          </a:prstGeom>
          <a:solidFill>
            <a:srgbClr val="25B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3F2DD5E7-508C-4A9B-85FF-10CD118DFE80}"/>
              </a:ext>
            </a:extLst>
          </p:cNvPr>
          <p:cNvSpPr/>
          <p:nvPr userDrawn="1"/>
        </p:nvSpPr>
        <p:spPr>
          <a:xfrm>
            <a:off x="7642427" y="2447"/>
            <a:ext cx="470218" cy="45719"/>
          </a:xfrm>
          <a:prstGeom prst="rect">
            <a:avLst/>
          </a:prstGeom>
          <a:solidFill>
            <a:srgbClr val="65E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Marcador de Posição de Conteúdo 18">
            <a:extLst>
              <a:ext uri="{FF2B5EF4-FFF2-40B4-BE49-F238E27FC236}">
                <a16:creationId xmlns:a16="http://schemas.microsoft.com/office/drawing/2014/main" xmlns="" id="{9790DA0F-C980-4AF7-BDA8-0B73D564C93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29781" y="479425"/>
            <a:ext cx="3886200" cy="18907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20" name="Marcador de Posição de Conteúdo 18">
            <a:extLst>
              <a:ext uri="{FF2B5EF4-FFF2-40B4-BE49-F238E27FC236}">
                <a16:creationId xmlns:a16="http://schemas.microsoft.com/office/drawing/2014/main" xmlns="" id="{A1878DB0-567B-490B-A541-4553A32FC4F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2900" y="2912268"/>
            <a:ext cx="3886200" cy="18907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31267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506673" y="0"/>
            <a:ext cx="36373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09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81126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25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56519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81126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96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506673" y="0"/>
            <a:ext cx="36373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79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57"/>
          </p:nvPr>
        </p:nvSpPr>
        <p:spPr>
          <a:xfrm>
            <a:off x="7612762" y="2098548"/>
            <a:ext cx="1531238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58"/>
          </p:nvPr>
        </p:nvSpPr>
        <p:spPr>
          <a:xfrm>
            <a:off x="6089890" y="2098548"/>
            <a:ext cx="1522872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59"/>
          </p:nvPr>
        </p:nvSpPr>
        <p:spPr>
          <a:xfrm>
            <a:off x="1519491" y="2098548"/>
            <a:ext cx="1522872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-3382" y="2098548"/>
            <a:ext cx="1522872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61"/>
          </p:nvPr>
        </p:nvSpPr>
        <p:spPr>
          <a:xfrm>
            <a:off x="4565235" y="2098548"/>
            <a:ext cx="1522872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62"/>
          </p:nvPr>
        </p:nvSpPr>
        <p:spPr>
          <a:xfrm>
            <a:off x="3042363" y="2098548"/>
            <a:ext cx="1522872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63"/>
          </p:nvPr>
        </p:nvSpPr>
        <p:spPr>
          <a:xfrm>
            <a:off x="7612762" y="3621024"/>
            <a:ext cx="1531238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64"/>
          </p:nvPr>
        </p:nvSpPr>
        <p:spPr>
          <a:xfrm>
            <a:off x="6089890" y="3621024"/>
            <a:ext cx="1522872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65"/>
          </p:nvPr>
        </p:nvSpPr>
        <p:spPr>
          <a:xfrm>
            <a:off x="1519491" y="3621024"/>
            <a:ext cx="1522872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66"/>
          </p:nvPr>
        </p:nvSpPr>
        <p:spPr>
          <a:xfrm>
            <a:off x="-3382" y="3621024"/>
            <a:ext cx="1522872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67"/>
          </p:nvPr>
        </p:nvSpPr>
        <p:spPr>
          <a:xfrm>
            <a:off x="4565235" y="3621024"/>
            <a:ext cx="1522872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68"/>
          </p:nvPr>
        </p:nvSpPr>
        <p:spPr>
          <a:xfrm>
            <a:off x="3042363" y="3621024"/>
            <a:ext cx="1522872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0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Posição da Imagem 18">
            <a:extLst>
              <a:ext uri="{FF2B5EF4-FFF2-40B4-BE49-F238E27FC236}">
                <a16:creationId xmlns:a16="http://schemas.microsoft.com/office/drawing/2014/main" xmlns="" id="{E45EAF86-BD88-4FE4-AD49-E604D4C62F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7160" y="908050"/>
            <a:ext cx="3398838" cy="4287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BA056D1-7522-4389-8EE2-3DBC050D6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63" y="4528320"/>
            <a:ext cx="1837008" cy="562647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6C96FCB6-250F-4F0F-ADC3-9CCAF191DB37}"/>
              </a:ext>
            </a:extLst>
          </p:cNvPr>
          <p:cNvSpPr/>
          <p:nvPr userDrawn="1"/>
        </p:nvSpPr>
        <p:spPr>
          <a:xfrm>
            <a:off x="0" y="-1"/>
            <a:ext cx="9144000" cy="907871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ítulo 7">
            <a:extLst>
              <a:ext uri="{FF2B5EF4-FFF2-40B4-BE49-F238E27FC236}">
                <a16:creationId xmlns:a16="http://schemas.microsoft.com/office/drawing/2014/main" xmlns="" id="{CB6E2283-8E5A-4658-9332-1ECAFC87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24" y="274639"/>
            <a:ext cx="7886700" cy="483818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2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A0863245-781D-417D-B24D-165899EE8D8D}"/>
              </a:ext>
            </a:extLst>
          </p:cNvPr>
          <p:cNvSpPr/>
          <p:nvPr userDrawn="1"/>
        </p:nvSpPr>
        <p:spPr>
          <a:xfrm>
            <a:off x="8665780" y="907870"/>
            <a:ext cx="470218" cy="45719"/>
          </a:xfrm>
          <a:prstGeom prst="rect">
            <a:avLst/>
          </a:prstGeom>
          <a:solidFill>
            <a:srgbClr val="197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C89CD024-3813-4284-B9E6-6A88AD8E4DAF}"/>
              </a:ext>
            </a:extLst>
          </p:cNvPr>
          <p:cNvSpPr/>
          <p:nvPr userDrawn="1"/>
        </p:nvSpPr>
        <p:spPr>
          <a:xfrm>
            <a:off x="8149059" y="907869"/>
            <a:ext cx="470218" cy="45719"/>
          </a:xfrm>
          <a:prstGeom prst="rect">
            <a:avLst/>
          </a:prstGeom>
          <a:solidFill>
            <a:srgbClr val="25B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8F077417-FDB8-4960-93FD-19BF833FC5B5}"/>
              </a:ext>
            </a:extLst>
          </p:cNvPr>
          <p:cNvSpPr/>
          <p:nvPr userDrawn="1"/>
        </p:nvSpPr>
        <p:spPr>
          <a:xfrm>
            <a:off x="7634425" y="907870"/>
            <a:ext cx="470218" cy="45719"/>
          </a:xfrm>
          <a:prstGeom prst="rect">
            <a:avLst/>
          </a:prstGeom>
          <a:solidFill>
            <a:srgbClr val="65E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 dirty="0"/>
          </a:p>
        </p:txBody>
      </p:sp>
      <p:sp>
        <p:nvSpPr>
          <p:cNvPr id="3" name="Fluxograma: Dados Armazenados 2">
            <a:extLst>
              <a:ext uri="{FF2B5EF4-FFF2-40B4-BE49-F238E27FC236}">
                <a16:creationId xmlns:a16="http://schemas.microsoft.com/office/drawing/2014/main" xmlns="" id="{F42521A1-21B6-4464-AFE4-2C544714CCEB}"/>
              </a:ext>
            </a:extLst>
          </p:cNvPr>
          <p:cNvSpPr/>
          <p:nvPr userDrawn="1"/>
        </p:nvSpPr>
        <p:spPr>
          <a:xfrm>
            <a:off x="8716650" y="4712847"/>
            <a:ext cx="562049" cy="274200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xmlns="" id="{49630B40-884E-4C81-8DA8-618A6B951DCE}"/>
              </a:ext>
            </a:extLst>
          </p:cNvPr>
          <p:cNvSpPr txBox="1"/>
          <p:nvPr userDrawn="1"/>
        </p:nvSpPr>
        <p:spPr>
          <a:xfrm>
            <a:off x="8638160" y="4745272"/>
            <a:ext cx="562049" cy="207735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/>
            <a:fld id="{260E2A6B-A809-4840-BF14-8648BC0BDF87}" type="slidenum">
              <a:rPr lang="id-ID" sz="900" b="1" i="0" smtClean="0">
                <a:solidFill>
                  <a:srgbClr val="339933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‹#›</a:t>
            </a:fld>
            <a:endParaRPr lang="id-ID" sz="900" b="1" i="0" dirty="0">
              <a:solidFill>
                <a:srgbClr val="339933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1" name="Marcador de Posição de Conteúdo 20">
            <a:extLst>
              <a:ext uri="{FF2B5EF4-FFF2-40B4-BE49-F238E27FC236}">
                <a16:creationId xmlns:a16="http://schemas.microsoft.com/office/drawing/2014/main" xmlns="" id="{78D70095-0616-44CF-B0FA-CD4A4F0EEDD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22324" y="1188346"/>
            <a:ext cx="4921250" cy="311943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376440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2943923"/>
            <a:ext cx="9144000" cy="219957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7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1371601"/>
            <a:ext cx="9144000" cy="26010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6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Posição da Imagem 18">
            <a:extLst>
              <a:ext uri="{FF2B5EF4-FFF2-40B4-BE49-F238E27FC236}">
                <a16:creationId xmlns:a16="http://schemas.microsoft.com/office/drawing/2014/main" xmlns="" id="{E45EAF86-BD88-4FE4-AD49-E604D4C62F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02" y="908050"/>
            <a:ext cx="3398838" cy="4287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BA056D1-7522-4389-8EE2-3DBC050D6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63" y="4528320"/>
            <a:ext cx="1837008" cy="562647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6C96FCB6-250F-4F0F-ADC3-9CCAF191DB37}"/>
              </a:ext>
            </a:extLst>
          </p:cNvPr>
          <p:cNvSpPr/>
          <p:nvPr userDrawn="1"/>
        </p:nvSpPr>
        <p:spPr>
          <a:xfrm>
            <a:off x="0" y="-1"/>
            <a:ext cx="9144000" cy="907871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ítulo 7">
            <a:extLst>
              <a:ext uri="{FF2B5EF4-FFF2-40B4-BE49-F238E27FC236}">
                <a16:creationId xmlns:a16="http://schemas.microsoft.com/office/drawing/2014/main" xmlns="" id="{CB6E2283-8E5A-4658-9332-1ECAFC87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24" y="274639"/>
            <a:ext cx="7886700" cy="483818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2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A0863245-781D-417D-B24D-165899EE8D8D}"/>
              </a:ext>
            </a:extLst>
          </p:cNvPr>
          <p:cNvSpPr/>
          <p:nvPr userDrawn="1"/>
        </p:nvSpPr>
        <p:spPr>
          <a:xfrm>
            <a:off x="8665780" y="907870"/>
            <a:ext cx="470218" cy="45719"/>
          </a:xfrm>
          <a:prstGeom prst="rect">
            <a:avLst/>
          </a:prstGeom>
          <a:solidFill>
            <a:srgbClr val="197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C89CD024-3813-4284-B9E6-6A88AD8E4DAF}"/>
              </a:ext>
            </a:extLst>
          </p:cNvPr>
          <p:cNvSpPr/>
          <p:nvPr userDrawn="1"/>
        </p:nvSpPr>
        <p:spPr>
          <a:xfrm>
            <a:off x="8149059" y="907869"/>
            <a:ext cx="470218" cy="45719"/>
          </a:xfrm>
          <a:prstGeom prst="rect">
            <a:avLst/>
          </a:prstGeom>
          <a:solidFill>
            <a:srgbClr val="25B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8F077417-FDB8-4960-93FD-19BF833FC5B5}"/>
              </a:ext>
            </a:extLst>
          </p:cNvPr>
          <p:cNvSpPr/>
          <p:nvPr userDrawn="1"/>
        </p:nvSpPr>
        <p:spPr>
          <a:xfrm>
            <a:off x="7634425" y="907870"/>
            <a:ext cx="470218" cy="45719"/>
          </a:xfrm>
          <a:prstGeom prst="rect">
            <a:avLst/>
          </a:prstGeom>
          <a:solidFill>
            <a:srgbClr val="65E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 dirty="0"/>
          </a:p>
        </p:txBody>
      </p:sp>
      <p:sp>
        <p:nvSpPr>
          <p:cNvPr id="21" name="Marcador de Posição de Conteúdo 20">
            <a:extLst>
              <a:ext uri="{FF2B5EF4-FFF2-40B4-BE49-F238E27FC236}">
                <a16:creationId xmlns:a16="http://schemas.microsoft.com/office/drawing/2014/main" xmlns="" id="{78D70095-0616-44CF-B0FA-CD4A4F0EEDD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16910" y="1188346"/>
            <a:ext cx="4921250" cy="311943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2" name="Fluxograma: Dados Armazenados 11">
            <a:extLst>
              <a:ext uri="{FF2B5EF4-FFF2-40B4-BE49-F238E27FC236}">
                <a16:creationId xmlns:a16="http://schemas.microsoft.com/office/drawing/2014/main" xmlns="" id="{81618444-6A55-465F-9177-5EFCB855C7E1}"/>
              </a:ext>
            </a:extLst>
          </p:cNvPr>
          <p:cNvSpPr/>
          <p:nvPr userDrawn="1"/>
        </p:nvSpPr>
        <p:spPr>
          <a:xfrm>
            <a:off x="8716650" y="4712847"/>
            <a:ext cx="562049" cy="274200"/>
          </a:xfrm>
          <a:prstGeom prst="flowChartOnlineStorage">
            <a:avLst/>
          </a:prstGeom>
          <a:solidFill>
            <a:srgbClr val="1D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xmlns="" id="{26204501-C0FD-439E-B40F-C2F014A23517}"/>
              </a:ext>
            </a:extLst>
          </p:cNvPr>
          <p:cNvSpPr txBox="1"/>
          <p:nvPr userDrawn="1"/>
        </p:nvSpPr>
        <p:spPr>
          <a:xfrm>
            <a:off x="8638160" y="4745272"/>
            <a:ext cx="562049" cy="207735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/>
            <a:fld id="{260E2A6B-A809-4840-BF14-8648BC0BDF87}" type="slidenum">
              <a:rPr lang="id-ID" sz="900" b="1" i="0" smtClean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‹#›</a:t>
            </a:fld>
            <a:endParaRPr lang="id-ID" sz="900" b="1" i="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5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07E8002-2365-4E28-A36B-93562B36C4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" t="42083" r="76" b="15925"/>
          <a:stretch/>
        </p:blipFill>
        <p:spPr>
          <a:xfrm>
            <a:off x="-13854" y="1870000"/>
            <a:ext cx="9157854" cy="25756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E25AC99-4E83-4CCA-B3D1-1CF979637C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408" y="196671"/>
            <a:ext cx="5320012" cy="162943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1151E3E3-6466-4AF8-B386-3CD1F1FBFE81}"/>
              </a:ext>
            </a:extLst>
          </p:cNvPr>
          <p:cNvSpPr/>
          <p:nvPr userDrawn="1"/>
        </p:nvSpPr>
        <p:spPr>
          <a:xfrm>
            <a:off x="-13854" y="2769636"/>
            <a:ext cx="3870237" cy="417393"/>
          </a:xfrm>
          <a:prstGeom prst="rect">
            <a:avLst/>
          </a:prstGeom>
          <a:solidFill>
            <a:srgbClr val="1D941D">
              <a:alpha val="8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B3866952-CC07-4D78-8692-4ADB11718881}"/>
              </a:ext>
            </a:extLst>
          </p:cNvPr>
          <p:cNvSpPr/>
          <p:nvPr userDrawn="1"/>
        </p:nvSpPr>
        <p:spPr>
          <a:xfrm>
            <a:off x="8673782" y="-8960"/>
            <a:ext cx="470218" cy="45719"/>
          </a:xfrm>
          <a:prstGeom prst="rect">
            <a:avLst/>
          </a:prstGeom>
          <a:solidFill>
            <a:srgbClr val="197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3402B16E-6AC7-409D-9A71-F06050488E11}"/>
              </a:ext>
            </a:extLst>
          </p:cNvPr>
          <p:cNvSpPr/>
          <p:nvPr userDrawn="1"/>
        </p:nvSpPr>
        <p:spPr>
          <a:xfrm>
            <a:off x="8157061" y="-8961"/>
            <a:ext cx="470218" cy="45719"/>
          </a:xfrm>
          <a:prstGeom prst="rect">
            <a:avLst/>
          </a:prstGeom>
          <a:solidFill>
            <a:srgbClr val="25B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7E5B8866-DABD-407C-8D64-A3B6BCA30F58}"/>
              </a:ext>
            </a:extLst>
          </p:cNvPr>
          <p:cNvSpPr/>
          <p:nvPr userDrawn="1"/>
        </p:nvSpPr>
        <p:spPr>
          <a:xfrm>
            <a:off x="7642427" y="-8960"/>
            <a:ext cx="470218" cy="45719"/>
          </a:xfrm>
          <a:prstGeom prst="rect">
            <a:avLst/>
          </a:prstGeom>
          <a:solidFill>
            <a:srgbClr val="65E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6B556CF0-FC64-401C-B31E-B42E4B18D2FF}"/>
              </a:ext>
            </a:extLst>
          </p:cNvPr>
          <p:cNvSpPr/>
          <p:nvPr userDrawn="1"/>
        </p:nvSpPr>
        <p:spPr>
          <a:xfrm>
            <a:off x="1017500" y="4443817"/>
            <a:ext cx="470218" cy="45719"/>
          </a:xfrm>
          <a:prstGeom prst="rect">
            <a:avLst/>
          </a:prstGeom>
          <a:solidFill>
            <a:srgbClr val="197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13E8B529-E223-4803-85AA-706DFDF54A0B}"/>
              </a:ext>
            </a:extLst>
          </p:cNvPr>
          <p:cNvSpPr/>
          <p:nvPr userDrawn="1"/>
        </p:nvSpPr>
        <p:spPr>
          <a:xfrm>
            <a:off x="500779" y="4443816"/>
            <a:ext cx="470218" cy="45719"/>
          </a:xfrm>
          <a:prstGeom prst="rect">
            <a:avLst/>
          </a:prstGeom>
          <a:solidFill>
            <a:srgbClr val="25B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A724C7E9-96ED-46E5-ACB3-3809BBB99E52}"/>
              </a:ext>
            </a:extLst>
          </p:cNvPr>
          <p:cNvSpPr/>
          <p:nvPr userDrawn="1"/>
        </p:nvSpPr>
        <p:spPr>
          <a:xfrm>
            <a:off x="-13855" y="4443817"/>
            <a:ext cx="470218" cy="45719"/>
          </a:xfrm>
          <a:prstGeom prst="rect">
            <a:avLst/>
          </a:prstGeom>
          <a:solidFill>
            <a:srgbClr val="65E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B95EFB9A-D233-4050-AE14-1E96D0492DA1}"/>
              </a:ext>
            </a:extLst>
          </p:cNvPr>
          <p:cNvGrpSpPr/>
          <p:nvPr userDrawn="1"/>
        </p:nvGrpSpPr>
        <p:grpSpPr>
          <a:xfrm>
            <a:off x="2039175" y="4597483"/>
            <a:ext cx="5414245" cy="395004"/>
            <a:chOff x="1387168" y="4581501"/>
            <a:chExt cx="5414245" cy="395004"/>
          </a:xfrm>
        </p:grpSpPr>
        <p:sp>
          <p:nvSpPr>
            <p:cNvPr id="25" name="Caixa de texto 120">
              <a:extLst>
                <a:ext uri="{FF2B5EF4-FFF2-40B4-BE49-F238E27FC236}">
                  <a16:creationId xmlns:a16="http://schemas.microsoft.com/office/drawing/2014/main" xmlns="" id="{C72B98B0-7A70-4344-9DE4-5DA5E37F035F}"/>
                </a:ext>
              </a:extLst>
            </p:cNvPr>
            <p:cNvSpPr txBox="1"/>
            <p:nvPr/>
          </p:nvSpPr>
          <p:spPr>
            <a:xfrm>
              <a:off x="1901698" y="4581501"/>
              <a:ext cx="4899715" cy="39467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GB" sz="7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project has received funding from the European Union’s Horizon 2020 research and innovation programme under grant agreement </a:t>
              </a:r>
              <a:r>
                <a:rPr lang="en-GB" sz="700" dirty="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nº </a:t>
              </a:r>
              <a:r>
                <a:rPr lang="en-GB" sz="700" dirty="0" err="1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xxxxxx</a:t>
              </a:r>
              <a:r>
                <a:rPr lang="en-GB" sz="700" dirty="0">
                  <a:latin typeface="Arial" panose="020B0604020202020204" pitchFamily="34" charset="0"/>
                  <a:cs typeface="Times New Roman" panose="02020603050405020304" pitchFamily="18" charset="0"/>
                </a:rPr>
                <a:t>. This </a:t>
              </a:r>
              <a:r>
                <a:rPr lang="en-GB" sz="7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document reflects only the author’s view and the Commission is not responsible for any use that may be made of the information it contains.</a:t>
              </a:r>
              <a:endParaRPr lang="pt-PT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Kép 79">
              <a:extLst>
                <a:ext uri="{FF2B5EF4-FFF2-40B4-BE49-F238E27FC236}">
                  <a16:creationId xmlns:a16="http://schemas.microsoft.com/office/drawing/2014/main" xmlns="" id="{13394D0C-E1B5-4E31-9F41-5EE234C1880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168" y="4653103"/>
              <a:ext cx="514530" cy="323402"/>
            </a:xfrm>
            <a:prstGeom prst="rect">
              <a:avLst/>
            </a:prstGeom>
          </p:spPr>
        </p:pic>
      </p:grpSp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ABFA874E-7322-4938-9536-F29D6559DA39}"/>
              </a:ext>
            </a:extLst>
          </p:cNvPr>
          <p:cNvSpPr/>
          <p:nvPr userDrawn="1"/>
        </p:nvSpPr>
        <p:spPr>
          <a:xfrm>
            <a:off x="-19124" y="3204631"/>
            <a:ext cx="3876045" cy="417393"/>
          </a:xfrm>
          <a:prstGeom prst="rect">
            <a:avLst/>
          </a:prstGeom>
          <a:solidFill>
            <a:srgbClr val="1D941D">
              <a:alpha val="8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81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xmlns="" id="{3791F144-6427-43EB-9440-60B7A1C0E9E9}"/>
              </a:ext>
            </a:extLst>
          </p:cNvPr>
          <p:cNvGrpSpPr/>
          <p:nvPr userDrawn="1"/>
        </p:nvGrpSpPr>
        <p:grpSpPr>
          <a:xfrm>
            <a:off x="1976538" y="4597483"/>
            <a:ext cx="6041880" cy="394671"/>
            <a:chOff x="1324531" y="4581501"/>
            <a:chExt cx="6041880" cy="394671"/>
          </a:xfrm>
        </p:grpSpPr>
        <p:sp>
          <p:nvSpPr>
            <p:cNvPr id="29" name="Caixa de texto 120">
              <a:extLst>
                <a:ext uri="{FF2B5EF4-FFF2-40B4-BE49-F238E27FC236}">
                  <a16:creationId xmlns:a16="http://schemas.microsoft.com/office/drawing/2014/main" xmlns="" id="{EF45196E-61DE-4FA9-BC28-6512695761AF}"/>
                </a:ext>
              </a:extLst>
            </p:cNvPr>
            <p:cNvSpPr txBox="1"/>
            <p:nvPr/>
          </p:nvSpPr>
          <p:spPr>
            <a:xfrm>
              <a:off x="1901698" y="4581501"/>
              <a:ext cx="5464713" cy="39467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GB" sz="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project has received funding from the European Union’s Horizon 2020 research and innovation programme under grant agreement </a:t>
              </a:r>
              <a:r>
                <a:rPr lang="en-GB" sz="800" dirty="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nº </a:t>
              </a:r>
              <a:r>
                <a:rPr lang="en-GB" sz="800" dirty="0" err="1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xxxxxx</a:t>
              </a:r>
              <a:r>
                <a:rPr lang="en-GB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. This </a:t>
              </a:r>
              <a:r>
                <a:rPr lang="en-GB" sz="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document reflects only the author’s view and the Commission is not responsible for any use that may be made of the information it contains.</a:t>
              </a:r>
              <a:endParaRPr lang="pt-PT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Kép 79">
              <a:extLst>
                <a:ext uri="{FF2B5EF4-FFF2-40B4-BE49-F238E27FC236}">
                  <a16:creationId xmlns:a16="http://schemas.microsoft.com/office/drawing/2014/main" xmlns="" id="{B767EDB5-C6E7-498D-805E-B79487D37713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531" y="4633390"/>
              <a:ext cx="545363" cy="342782"/>
            </a:xfrm>
            <a:prstGeom prst="rect">
              <a:avLst/>
            </a:prstGeom>
          </p:spPr>
        </p:pic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B8BAAFDD-8158-43C4-9EBA-3F522ADF35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408" y="196671"/>
            <a:ext cx="5320012" cy="1629439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D16670E1-2A62-409F-822D-27660A557D82}"/>
              </a:ext>
            </a:extLst>
          </p:cNvPr>
          <p:cNvSpPr/>
          <p:nvPr userDrawn="1"/>
        </p:nvSpPr>
        <p:spPr>
          <a:xfrm>
            <a:off x="8673782" y="-8960"/>
            <a:ext cx="470218" cy="45719"/>
          </a:xfrm>
          <a:prstGeom prst="rect">
            <a:avLst/>
          </a:prstGeom>
          <a:solidFill>
            <a:srgbClr val="197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D05077F6-3F67-4AFE-95A1-631128227CC4}"/>
              </a:ext>
            </a:extLst>
          </p:cNvPr>
          <p:cNvSpPr/>
          <p:nvPr userDrawn="1"/>
        </p:nvSpPr>
        <p:spPr>
          <a:xfrm>
            <a:off x="8157061" y="-8961"/>
            <a:ext cx="470218" cy="45719"/>
          </a:xfrm>
          <a:prstGeom prst="rect">
            <a:avLst/>
          </a:prstGeom>
          <a:solidFill>
            <a:srgbClr val="25B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88ABC4BA-B539-48F4-8153-34E1839A67AB}"/>
              </a:ext>
            </a:extLst>
          </p:cNvPr>
          <p:cNvSpPr/>
          <p:nvPr userDrawn="1"/>
        </p:nvSpPr>
        <p:spPr>
          <a:xfrm>
            <a:off x="7642427" y="-8960"/>
            <a:ext cx="470218" cy="45719"/>
          </a:xfrm>
          <a:prstGeom prst="rect">
            <a:avLst/>
          </a:prstGeom>
          <a:solidFill>
            <a:srgbClr val="65E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CEC044B2-85A5-445A-9B6A-611E77C89804}"/>
              </a:ext>
            </a:extLst>
          </p:cNvPr>
          <p:cNvSpPr/>
          <p:nvPr userDrawn="1"/>
        </p:nvSpPr>
        <p:spPr>
          <a:xfrm>
            <a:off x="1017500" y="4365849"/>
            <a:ext cx="470218" cy="45719"/>
          </a:xfrm>
          <a:prstGeom prst="rect">
            <a:avLst/>
          </a:prstGeom>
          <a:solidFill>
            <a:srgbClr val="197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607C896F-A72F-4302-8A3F-309C78579BD3}"/>
              </a:ext>
            </a:extLst>
          </p:cNvPr>
          <p:cNvSpPr/>
          <p:nvPr userDrawn="1"/>
        </p:nvSpPr>
        <p:spPr>
          <a:xfrm>
            <a:off x="500779" y="4365848"/>
            <a:ext cx="470218" cy="45719"/>
          </a:xfrm>
          <a:prstGeom prst="rect">
            <a:avLst/>
          </a:prstGeom>
          <a:solidFill>
            <a:srgbClr val="25B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707BA4D8-151A-4CA1-B1F0-455DB2398FE7}"/>
              </a:ext>
            </a:extLst>
          </p:cNvPr>
          <p:cNvSpPr/>
          <p:nvPr userDrawn="1"/>
        </p:nvSpPr>
        <p:spPr>
          <a:xfrm>
            <a:off x="-13855" y="4365849"/>
            <a:ext cx="470218" cy="45719"/>
          </a:xfrm>
          <a:prstGeom prst="rect">
            <a:avLst/>
          </a:prstGeom>
          <a:solidFill>
            <a:srgbClr val="65E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6665C853-D4C7-4304-93EA-118D9B4A7B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" t="42083" r="76" b="15925"/>
          <a:stretch/>
        </p:blipFill>
        <p:spPr>
          <a:xfrm>
            <a:off x="-13854" y="1790203"/>
            <a:ext cx="9157854" cy="257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5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mages cros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86881" y="2571750"/>
            <a:ext cx="4572000" cy="2571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99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2571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99"/>
            </a:lvl1pPr>
          </a:lstStyle>
          <a:p>
            <a:endParaRPr lang="en-US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9EA7A6C0-9E1E-400E-90C3-0131D1E87851}"/>
              </a:ext>
            </a:extLst>
          </p:cNvPr>
          <p:cNvSpPr/>
          <p:nvPr userDrawn="1"/>
        </p:nvSpPr>
        <p:spPr>
          <a:xfrm>
            <a:off x="8673782" y="2447"/>
            <a:ext cx="470218" cy="45719"/>
          </a:xfrm>
          <a:prstGeom prst="rect">
            <a:avLst/>
          </a:prstGeom>
          <a:solidFill>
            <a:srgbClr val="197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E1884290-813B-437A-9F82-CB240B5EDFA8}"/>
              </a:ext>
            </a:extLst>
          </p:cNvPr>
          <p:cNvSpPr/>
          <p:nvPr userDrawn="1"/>
        </p:nvSpPr>
        <p:spPr>
          <a:xfrm>
            <a:off x="8157061" y="2446"/>
            <a:ext cx="470218" cy="45719"/>
          </a:xfrm>
          <a:prstGeom prst="rect">
            <a:avLst/>
          </a:prstGeom>
          <a:solidFill>
            <a:srgbClr val="25B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3F2DD5E7-508C-4A9B-85FF-10CD118DFE80}"/>
              </a:ext>
            </a:extLst>
          </p:cNvPr>
          <p:cNvSpPr/>
          <p:nvPr userDrawn="1"/>
        </p:nvSpPr>
        <p:spPr>
          <a:xfrm>
            <a:off x="7642427" y="2447"/>
            <a:ext cx="470218" cy="45719"/>
          </a:xfrm>
          <a:prstGeom prst="rect">
            <a:avLst/>
          </a:prstGeom>
          <a:solidFill>
            <a:srgbClr val="65E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 dirty="0"/>
          </a:p>
        </p:txBody>
      </p:sp>
      <p:sp>
        <p:nvSpPr>
          <p:cNvPr id="19" name="Marcador de Posição de Conteúdo 18">
            <a:extLst>
              <a:ext uri="{FF2B5EF4-FFF2-40B4-BE49-F238E27FC236}">
                <a16:creationId xmlns:a16="http://schemas.microsoft.com/office/drawing/2014/main" xmlns="" id="{9790DA0F-C980-4AF7-BDA8-0B73D564C93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29781" y="479425"/>
            <a:ext cx="3886200" cy="18907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20" name="Marcador de Posição de Conteúdo 18">
            <a:extLst>
              <a:ext uri="{FF2B5EF4-FFF2-40B4-BE49-F238E27FC236}">
                <a16:creationId xmlns:a16="http://schemas.microsoft.com/office/drawing/2014/main" xmlns="" id="{A1878DB0-567B-490B-A541-4553A32FC4F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2900" y="2912268"/>
            <a:ext cx="3886200" cy="18907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39018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506673" y="0"/>
            <a:ext cx="36373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81126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98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105" r:id="rId4"/>
    <p:sldLayoutId id="2147484062" r:id="rId5"/>
    <p:sldLayoutId id="2147484063" r:id="rId6"/>
    <p:sldLayoutId id="2147484100" r:id="rId7"/>
    <p:sldLayoutId id="2147484064" r:id="rId8"/>
    <p:sldLayoutId id="2147484065" r:id="rId9"/>
    <p:sldLayoutId id="2147484096" r:id="rId10"/>
    <p:sldLayoutId id="2147484098" r:id="rId11"/>
    <p:sldLayoutId id="2147484099" r:id="rId12"/>
    <p:sldLayoutId id="2147484101" r:id="rId13"/>
    <p:sldLayoutId id="2147484034" r:id="rId14"/>
    <p:sldLayoutId id="2147484016" r:id="rId15"/>
  </p:sldLayoutIdLst>
  <p:hf hdr="0" dt="0"/>
  <p:txStyles>
    <p:titleStyle>
      <a:lvl1pPr algn="l" defTabSz="685638" rtl="0" eaLnBrk="1" latinLnBrk="0" hangingPunct="1">
        <a:lnSpc>
          <a:spcPct val="90000"/>
        </a:lnSpc>
        <a:spcBef>
          <a:spcPct val="0"/>
        </a:spcBef>
        <a:buNone/>
        <a:defRPr sz="3299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171409" indent="-171409" algn="l" defTabSz="6856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marL="514227" indent="-171409" algn="l" defTabSz="6856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2pPr>
      <a:lvl3pPr marL="857047" indent="-171409" algn="l" defTabSz="6856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3pPr>
      <a:lvl4pPr marL="1199865" indent="-171409" algn="l" defTabSz="6856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4pPr>
      <a:lvl5pPr marL="1542683" indent="-171409" algn="l" defTabSz="6856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5pPr>
      <a:lvl6pPr marL="1885503" indent="-171409" algn="l" defTabSz="6856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21" indent="-171409" algn="l" defTabSz="6856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39" indent="-171409" algn="l" defTabSz="6856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57" indent="-171409" algn="l" defTabSz="6856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8" algn="l" defTabSz="6856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8" algn="l" defTabSz="6856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56" algn="l" defTabSz="6856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74" algn="l" defTabSz="6856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92" algn="l" defTabSz="6856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12" algn="l" defTabSz="6856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30" algn="l" defTabSz="6856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48" algn="l" defTabSz="6856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38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  <p:sldLayoutId id="2147484119" r:id="rId13"/>
    <p:sldLayoutId id="2147484120" r:id="rId14"/>
    <p:sldLayoutId id="2147484121" r:id="rId15"/>
    <p:sldLayoutId id="2147484122" r:id="rId16"/>
  </p:sldLayoutIdLst>
  <p:hf hdr="0" dt="0"/>
  <p:txStyles>
    <p:titleStyle>
      <a:lvl1pPr algn="l" defTabSz="685638" rtl="0" eaLnBrk="1" latinLnBrk="0" hangingPunct="1">
        <a:lnSpc>
          <a:spcPct val="90000"/>
        </a:lnSpc>
        <a:spcBef>
          <a:spcPct val="0"/>
        </a:spcBef>
        <a:buNone/>
        <a:defRPr sz="3299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171409" indent="-171409" algn="l" defTabSz="6856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marL="514227" indent="-171409" algn="l" defTabSz="6856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2pPr>
      <a:lvl3pPr marL="857047" indent="-171409" algn="l" defTabSz="6856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3pPr>
      <a:lvl4pPr marL="1199865" indent="-171409" algn="l" defTabSz="6856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4pPr>
      <a:lvl5pPr marL="1542683" indent="-171409" algn="l" defTabSz="6856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5pPr>
      <a:lvl6pPr marL="1885503" indent="-171409" algn="l" defTabSz="6856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21" indent="-171409" algn="l" defTabSz="6856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39" indent="-171409" algn="l" defTabSz="6856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57" indent="-171409" algn="l" defTabSz="6856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8" algn="l" defTabSz="6856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8" algn="l" defTabSz="6856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56" algn="l" defTabSz="6856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74" algn="l" defTabSz="6856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92" algn="l" defTabSz="6856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12" algn="l" defTabSz="6856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30" algn="l" defTabSz="6856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48" algn="l" defTabSz="6856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raktivnyvidiek.sk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 de texto 86">
            <a:extLst>
              <a:ext uri="{FF2B5EF4-FFF2-40B4-BE49-F238E27FC236}">
                <a16:creationId xmlns:a16="http://schemas.microsoft.com/office/drawing/2014/main" xmlns="" id="{AC8D9C24-04D8-4F44-A77F-0014386C1EB1}"/>
              </a:ext>
            </a:extLst>
          </p:cNvPr>
          <p:cNvSpPr txBox="1"/>
          <p:nvPr/>
        </p:nvSpPr>
        <p:spPr>
          <a:xfrm>
            <a:off x="383789" y="2722846"/>
            <a:ext cx="3372822" cy="50741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sk-SK" sz="2000" b="1" cap="small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VÍZIA PRE ATRAKTÍVNEJŠÍ VIDIEK</a:t>
            </a:r>
          </a:p>
        </p:txBody>
      </p:sp>
      <p:sp>
        <p:nvSpPr>
          <p:cNvPr id="5" name="Obdĺžnik 4"/>
          <p:cNvSpPr/>
          <p:nvPr/>
        </p:nvSpPr>
        <p:spPr>
          <a:xfrm>
            <a:off x="5387390" y="3912705"/>
            <a:ext cx="35119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KONFERENCIA „ŽENY DO VOZA AJ DO KOČA“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ŽABOKREKY PRI MARTINE, 15.10.2021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80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752339" y="3763063"/>
            <a:ext cx="5577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  <a:hlinkClick r:id="rId2"/>
              </a:rPr>
              <a:t>www.atraktivnyvidiek.sk</a:t>
            </a:r>
            <a:r>
              <a:rPr lang="pl-PL" sz="4000" b="1" dirty="0" smtClean="0">
                <a:solidFill>
                  <a:srgbClr val="FF0000"/>
                </a:solidFill>
              </a:rPr>
              <a:t> 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450487" y="1305346"/>
            <a:ext cx="8502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Návrh Vízie je verejne dostupný na stránke: </a:t>
            </a:r>
          </a:p>
        </p:txBody>
      </p:sp>
    </p:spTree>
    <p:extLst>
      <p:ext uri="{BB962C8B-B14F-4D97-AF65-F5344CB8AC3E}">
        <p14:creationId xmlns:p14="http://schemas.microsoft.com/office/powerpoint/2010/main" val="9829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735097"/>
            <a:ext cx="60542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800" b="1" dirty="0">
                <a:solidFill>
                  <a:schemeClr val="bg1"/>
                </a:solidFill>
              </a:rPr>
              <a:t>Poďme spoločne viac zatraktívniť vidiek pre život, prácu a investície.</a:t>
            </a:r>
          </a:p>
        </p:txBody>
      </p:sp>
    </p:spTree>
    <p:extLst>
      <p:ext uri="{BB962C8B-B14F-4D97-AF65-F5344CB8AC3E}">
        <p14:creationId xmlns:p14="http://schemas.microsoft.com/office/powerpoint/2010/main" val="382713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110423" y="2805950"/>
            <a:ext cx="1297252" cy="553549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marL="0" marR="0" lvl="0" indent="0" algn="ctr" defTabSz="685543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lack" pitchFamily="2" charset="77"/>
                <a:ea typeface="Lato" charset="0"/>
                <a:cs typeface="Lato" charset="0"/>
              </a:rPr>
              <a:t>Structure</a:t>
            </a:r>
          </a:p>
          <a:p>
            <a:pPr marL="0" marR="0" lvl="0" indent="0" algn="ctr" defTabSz="685543" rtl="0" eaLnBrk="1" fontAlgn="auto" latinLnBrk="0" hangingPunct="1">
              <a:lnSpc>
                <a:spcPts val="15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</a:rPr>
              <a:t>Tools that allow people companies to create</a:t>
            </a:r>
            <a:endParaRPr kumimoji="0" lang="en-US" sz="86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58" name="Shape 2645"/>
          <p:cNvSpPr/>
          <p:nvPr/>
        </p:nvSpPr>
        <p:spPr>
          <a:xfrm>
            <a:off x="607259" y="2360378"/>
            <a:ext cx="357605" cy="260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marL="0" marR="0" lvl="0" indent="0" algn="l" defTabSz="171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pic>
        <p:nvPicPr>
          <p:cNvPr id="46" name="Marcador de Posição da Imagem 45">
            <a:extLst>
              <a:ext uri="{FF2B5EF4-FFF2-40B4-BE49-F238E27FC236}">
                <a16:creationId xmlns:a16="http://schemas.microsoft.com/office/drawing/2014/main" xmlns="" id="{742C0F64-F744-4B2B-958D-E84A1B09DA0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61"/>
          <a:stretch/>
        </p:blipFill>
        <p:spPr>
          <a:xfrm>
            <a:off x="5827713" y="2620454"/>
            <a:ext cx="3316287" cy="2523046"/>
          </a:xfrm>
          <a:prstGeom prst="rect">
            <a:avLst/>
          </a:prstGeom>
        </p:spPr>
      </p:pic>
      <p:pic>
        <p:nvPicPr>
          <p:cNvPr id="30" name="Marcador de Posição da Imagem 29">
            <a:extLst>
              <a:ext uri="{FF2B5EF4-FFF2-40B4-BE49-F238E27FC236}">
                <a16:creationId xmlns:a16="http://schemas.microsoft.com/office/drawing/2014/main" xmlns="" id="{CA1E98E7-9272-4E00-B456-12F5895C4E8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99"/>
          <a:stretch/>
        </p:blipFill>
        <p:spPr>
          <a:xfrm>
            <a:off x="2995613" y="2620454"/>
            <a:ext cx="2832100" cy="2523046"/>
          </a:xfrm>
          <a:prstGeom prst="rect">
            <a:avLst/>
          </a:prstGeom>
        </p:spPr>
      </p:pic>
      <p:pic>
        <p:nvPicPr>
          <p:cNvPr id="15" name="Marcador de Posição da Imagem 14">
            <a:extLst>
              <a:ext uri="{FF2B5EF4-FFF2-40B4-BE49-F238E27FC236}">
                <a16:creationId xmlns:a16="http://schemas.microsoft.com/office/drawing/2014/main" xmlns="" id="{A2AEFC8A-F2F2-4D94-A5B8-8F842712CE5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3" r="1"/>
          <a:stretch/>
        </p:blipFill>
        <p:spPr>
          <a:xfrm>
            <a:off x="-1" y="2620454"/>
            <a:ext cx="2995613" cy="2523045"/>
          </a:xfrm>
          <a:prstGeom prst="rect">
            <a:avLst/>
          </a:prstGeom>
        </p:spPr>
      </p:pic>
      <p:sp>
        <p:nvSpPr>
          <p:cNvPr id="18" name="Rectangle 8">
            <a:extLst>
              <a:ext uri="{FF2B5EF4-FFF2-40B4-BE49-F238E27FC236}">
                <a16:creationId xmlns:a16="http://schemas.microsoft.com/office/drawing/2014/main" xmlns="" id="{F282AA1C-E0A8-4E24-A0A2-25C3ED42585B}"/>
              </a:ext>
            </a:extLst>
          </p:cNvPr>
          <p:cNvSpPr>
            <a:spLocks/>
          </p:cNvSpPr>
          <p:nvPr/>
        </p:nvSpPr>
        <p:spPr bwMode="auto">
          <a:xfrm>
            <a:off x="250246" y="329125"/>
            <a:ext cx="546329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250" b="1" spc="188" dirty="0" smtClean="0">
                <a:solidFill>
                  <a:srgbClr val="FFFFF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Bebas Neue" charset="0"/>
              </a:rPr>
              <a:t>VÝSKUMNÝ PROJEKT „POLIRURAL“</a:t>
            </a:r>
            <a:endParaRPr kumimoji="0" lang="en-US" sz="2250" b="1" i="0" u="none" strike="noStrike" kern="1200" cap="none" spc="188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Bebas Neue" charset="0"/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xmlns="" id="{494C1634-E49F-41B7-B7E0-C19E8B015FA5}"/>
              </a:ext>
            </a:extLst>
          </p:cNvPr>
          <p:cNvSpPr txBox="1"/>
          <p:nvPr/>
        </p:nvSpPr>
        <p:spPr>
          <a:xfrm>
            <a:off x="607259" y="930669"/>
            <a:ext cx="7807950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lnSpc>
                <a:spcPct val="200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financovaný</a:t>
            </a:r>
            <a:r>
              <a:rPr lang="en-GB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Európskou</a:t>
            </a:r>
            <a:r>
              <a:rPr lang="en-GB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komisiou</a:t>
            </a:r>
            <a:r>
              <a:rPr lang="en-GB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cez</a:t>
            </a:r>
            <a:r>
              <a:rPr lang="en-GB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</a:t>
            </a: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Horizont</a:t>
            </a:r>
            <a:r>
              <a:rPr lang="en-GB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2020</a:t>
            </a:r>
            <a:endParaRPr lang="sk-SK" sz="1000" dirty="0" smtClean="0">
              <a:solidFill>
                <a:srgbClr val="203C4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lvl="0" indent="-171450" algn="just">
              <a:lnSpc>
                <a:spcPct val="200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GB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 </a:t>
            </a: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názvom:</a:t>
            </a:r>
            <a:r>
              <a:rPr lang="en-GB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„</a:t>
            </a: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budúcnosť orientovaný </a:t>
            </a:r>
            <a:r>
              <a:rPr lang="sk-SK" sz="1000" dirty="0" err="1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kolaboratívny</a:t>
            </a: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rozvoj politík pre vidiecke oblasti a ľudí“, v skratke „</a:t>
            </a:r>
            <a:r>
              <a:rPr lang="sk-SK" sz="1000" dirty="0" err="1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PoliRural</a:t>
            </a:r>
            <a:r>
              <a:rPr lang="en-GB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 </a:t>
            </a: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alebo</a:t>
            </a:r>
            <a:r>
              <a:rPr lang="en-GB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„</a:t>
            </a: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Politiky</a:t>
            </a:r>
            <a:r>
              <a:rPr lang="en-GB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 </a:t>
            </a: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vidiek</a:t>
            </a:r>
            <a:r>
              <a:rPr lang="en-GB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</a:t>
            </a:r>
            <a:endParaRPr lang="sk-SK" sz="1000" dirty="0" smtClean="0">
              <a:solidFill>
                <a:srgbClr val="203C4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lvl="0" indent="-171450" algn="just">
              <a:lnSpc>
                <a:spcPct val="200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trojročný</a:t>
            </a:r>
            <a:r>
              <a:rPr lang="en-GB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výskum, ktorého súčasťou je 37 partnerov z 15 krajín a koordinátorom je Česká </a:t>
            </a:r>
            <a:r>
              <a:rPr lang="sk-SK" sz="1000" dirty="0" err="1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zemědelská</a:t>
            </a: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univerzita v Prahe</a:t>
            </a:r>
          </a:p>
          <a:p>
            <a:pPr marL="171450" lvl="0" indent="-171450" algn="just">
              <a:lnSpc>
                <a:spcPct val="200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Slovensko je jedným z 12 pilotovaných regiónov a zahŕňa nasledovných partnerov: Slovenská poľnohospodárska univerzita v Nitre, Vidiecky parlament na Slovensku, </a:t>
            </a:r>
            <a:r>
              <a:rPr lang="sk-SK" sz="1000" dirty="0" err="1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Agroinštitút</a:t>
            </a: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sk-SK" sz="1000" dirty="0" err="1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š.p</a:t>
            </a: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a Mesto Nitra</a:t>
            </a:r>
          </a:p>
        </p:txBody>
      </p:sp>
    </p:spTree>
    <p:extLst>
      <p:ext uri="{BB962C8B-B14F-4D97-AF65-F5344CB8AC3E}">
        <p14:creationId xmlns:p14="http://schemas.microsoft.com/office/powerpoint/2010/main" val="376071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itle 2"/>
          <p:cNvSpPr txBox="1">
            <a:spLocks/>
          </p:cNvSpPr>
          <p:nvPr/>
        </p:nvSpPr>
        <p:spPr>
          <a:xfrm>
            <a:off x="507389" y="1013560"/>
            <a:ext cx="8193971" cy="3590687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Aft>
                <a:spcPts val="300"/>
              </a:spcAft>
            </a:pPr>
            <a:endParaRPr lang="sk-SK" sz="1000" dirty="0" smtClean="0">
              <a:solidFill>
                <a:schemeClr val="tx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 algn="just">
              <a:lnSpc>
                <a:spcPct val="20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sk-SK" sz="1400" dirty="0" smtClean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VÝSTUPNÝ dokument, ktorý sa formoval </a:t>
            </a:r>
            <a:r>
              <a:rPr lang="sk-SK" sz="1400" dirty="0" err="1" smtClean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inkluzívnym</a:t>
            </a:r>
            <a:r>
              <a:rPr lang="sk-SK" sz="1400" dirty="0" smtClean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 </a:t>
            </a:r>
            <a:r>
              <a:rPr lang="sk-SK" sz="1400" dirty="0" err="1" smtClean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participatívnym</a:t>
            </a:r>
            <a:r>
              <a:rPr lang="sk-SK" sz="1400" dirty="0" smtClean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spôsobom počas posledných 2 rokov, je VSTUPOM do rozsiahlej celospoločenskej diskusie o </a:t>
            </a:r>
            <a:r>
              <a:rPr lang="sk-SK" sz="140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tom, ako vidíme a vnímame náš vidiek v dlhodobom a v krátkodobom horizonte. </a:t>
            </a:r>
            <a:endParaRPr lang="sk-SK" sz="1400" dirty="0" smtClean="0">
              <a:solidFill>
                <a:schemeClr val="tx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 algn="just">
              <a:lnSpc>
                <a:spcPct val="20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sk-SK" sz="1400" dirty="0" smtClean="0">
              <a:solidFill>
                <a:schemeClr val="tx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 algn="just">
              <a:lnSpc>
                <a:spcPct val="20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sk-SK" sz="1400" dirty="0" smtClean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 </a:t>
            </a:r>
            <a:r>
              <a:rPr lang="sk-SK" sz="140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dosiahnutí konsenzu je cieľom iniciovať prijatie ústavného zákona, ktorý by zaručoval dlhodobú orientáciu jasným smerom bez zásadnejších zásahov jednotlivých vlád, aby sa mohol dosiahnuť skutočný a stabilný rozvoj vidieka na Slovensku. </a:t>
            </a:r>
            <a:endParaRPr lang="sk-SK" sz="1400" dirty="0" smtClean="0">
              <a:solidFill>
                <a:schemeClr val="tx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xmlns="" id="{E3B065B0-18B0-4F03-A1A0-D629534F7763}"/>
              </a:ext>
            </a:extLst>
          </p:cNvPr>
          <p:cNvSpPr>
            <a:spLocks/>
          </p:cNvSpPr>
          <p:nvPr/>
        </p:nvSpPr>
        <p:spPr bwMode="auto">
          <a:xfrm>
            <a:off x="250247" y="329125"/>
            <a:ext cx="636022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sk-SK" sz="2250" b="1" spc="188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Bebas Neue" charset="0"/>
              </a:rPr>
              <a:t>NÁVRH VÍZIE PRE ATRAKTÍVNEJŠÍ VIDIEK</a:t>
            </a:r>
            <a:endParaRPr lang="en-US" sz="2250" b="1" spc="188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30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/>
          <p:cNvSpPr>
            <a:spLocks noGrp="1"/>
          </p:cNvSpPr>
          <p:nvPr>
            <p:ph sz="quarter" idx="11"/>
          </p:nvPr>
        </p:nvSpPr>
        <p:spPr>
          <a:xfrm>
            <a:off x="590465" y="678527"/>
            <a:ext cx="7590322" cy="3119437"/>
          </a:xfrm>
        </p:spPr>
        <p:txBody>
          <a:bodyPr/>
          <a:lstStyle/>
          <a:p>
            <a:r>
              <a:rPr lang="sk-SK" dirty="0"/>
              <a:t>Cieľom vypracovávania Vízie je zjednotiť sa pri riešení bežných problémov a hľadať možnosti zatraktívnenia vidieckych miest a povolaní pre usadené vidiecke obyvateľstvo, ako aj pre nových alebo potencionálnych nováčikov. 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Prispieť </a:t>
            </a:r>
            <a:r>
              <a:rPr lang="sk-SK" dirty="0"/>
              <a:t>tak k posilneniu postavenia vidieckeho obyvateľstva a napomôcť rozvoju vidieckych regiónov. </a:t>
            </a:r>
          </a:p>
        </p:txBody>
      </p:sp>
    </p:spTree>
    <p:extLst>
      <p:ext uri="{BB962C8B-B14F-4D97-AF65-F5344CB8AC3E}">
        <p14:creationId xmlns:p14="http://schemas.microsoft.com/office/powerpoint/2010/main" val="376569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itle 2"/>
          <p:cNvSpPr txBox="1">
            <a:spLocks/>
          </p:cNvSpPr>
          <p:nvPr/>
        </p:nvSpPr>
        <p:spPr>
          <a:xfrm>
            <a:off x="507389" y="1013560"/>
            <a:ext cx="8193971" cy="3675646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algn="just">
              <a:lnSpc>
                <a:spcPct val="20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sk-SK" sz="1000" dirty="0">
                <a:solidFill>
                  <a:srgbClr val="5D5C5D">
                    <a:lumMod val="5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Zmeny vo vidieckych oblastiach, ako sú vyľudňovanie, opúšťanie pôdy a strata biodiverzity, môžu síce prebiehať postupne a pomaly, ale majú často nezvratný charakter. Tvorcovia politík môžu riadiť tento vývoj s cieľom znížiť jeho negatívne </a:t>
            </a:r>
            <a:r>
              <a:rPr lang="sk-SK" sz="1000" dirty="0" smtClean="0">
                <a:solidFill>
                  <a:srgbClr val="5D5C5D">
                    <a:lumMod val="5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dopady.</a:t>
            </a:r>
          </a:p>
          <a:p>
            <a:pPr marL="171450" lvl="0" indent="-171450" algn="just">
              <a:lnSpc>
                <a:spcPct val="20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sk-SK" sz="1000" dirty="0" smtClean="0">
                <a:solidFill>
                  <a:srgbClr val="5D5C5D">
                    <a:lumMod val="5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</a:t>
            </a:r>
            <a:r>
              <a:rPr lang="sk-SK" sz="1000" dirty="0">
                <a:solidFill>
                  <a:srgbClr val="5D5C5D">
                    <a:lumMod val="5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Slovensku absentuje dlhodobá záväzná vízia pre vidiecke oblasti. Existujú iba neformálne a interné dokumenty vypracované jednotlivými orgánmi štátnej správy bez koordinácie alebo zásadného vplyvu na formovanie politík a s veľmi nízkou účasťou zainteresovaných strán na procese ich vypracovania, prijatia a </a:t>
            </a:r>
            <a:r>
              <a:rPr lang="sk-SK" sz="1000" dirty="0" smtClean="0">
                <a:solidFill>
                  <a:srgbClr val="5D5C5D">
                    <a:lumMod val="5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implementácie.</a:t>
            </a:r>
          </a:p>
          <a:p>
            <a:pPr marL="171450" lvl="0" indent="-171450" algn="just">
              <a:lnSpc>
                <a:spcPct val="20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sk-SK" sz="1000" dirty="0" smtClean="0">
                <a:solidFill>
                  <a:srgbClr val="5D5C5D">
                    <a:lumMod val="5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Aby </a:t>
            </a:r>
            <a:r>
              <a:rPr lang="sk-SK" sz="1000" dirty="0">
                <a:solidFill>
                  <a:srgbClr val="5D5C5D">
                    <a:lumMod val="5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sme odstránili pretrvávajúcu neistotu a absenciu jasného smeru pre slovenské vidiecke oblasti a poľnohospodárstvo a vydláždili cestu k udržateľnej budúcnosti, je potrebné vypracovať dlhodobú, strednodobú a krátkodobú víziu jeho rozvoja a zakotviť ho vo forme ústavného zákona, aby sa zabránilo opakovaným zmenám v prioritách a smerovaní. Prijatie takejto Vízie by malo prebiehať na základe celospoločenského konsenzu. Takto sa zabezpečí kontinuita, stabilita, jasnosť a strategické </a:t>
            </a:r>
            <a:r>
              <a:rPr lang="sk-SK" sz="1000" dirty="0" smtClean="0">
                <a:solidFill>
                  <a:srgbClr val="5D5C5D">
                    <a:lumMod val="5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smerovanie.</a:t>
            </a:r>
          </a:p>
          <a:p>
            <a:pPr marL="171450" lvl="0" indent="-171450" algn="just">
              <a:lnSpc>
                <a:spcPct val="20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sk-SK" sz="1000" dirty="0" smtClean="0">
                <a:solidFill>
                  <a:srgbClr val="5D5C5D">
                    <a:lumMod val="5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Myšlienka </a:t>
            </a:r>
            <a:r>
              <a:rPr lang="sk-SK" sz="1000" dirty="0">
                <a:solidFill>
                  <a:srgbClr val="5D5C5D">
                    <a:lumMod val="5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vypracovať takúto víziu pre vidiek nie je nová, ale zatiaľ sa jej nepodarilo nájsť úrodnú pôdu. Preto sa výskumný tím odhodlal v rámci výskumného projektu </a:t>
            </a:r>
            <a:r>
              <a:rPr lang="sk-SK" sz="1000" dirty="0" err="1">
                <a:solidFill>
                  <a:srgbClr val="5D5C5D">
                    <a:lumMod val="5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participatívnym</a:t>
            </a:r>
            <a:r>
              <a:rPr lang="sk-SK" sz="1000" dirty="0">
                <a:solidFill>
                  <a:srgbClr val="5D5C5D">
                    <a:lumMod val="5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 </a:t>
            </a:r>
            <a:r>
              <a:rPr lang="sk-SK" sz="1000" dirty="0" err="1">
                <a:solidFill>
                  <a:srgbClr val="5D5C5D">
                    <a:lumMod val="5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inkluzívnym</a:t>
            </a:r>
            <a:r>
              <a:rPr lang="sk-SK" sz="1000" dirty="0">
                <a:solidFill>
                  <a:srgbClr val="5D5C5D">
                    <a:lumMod val="5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spôsobom rozvíjať spoločnú víziu atraktívnejších vidieckych oblastí</a:t>
            </a:r>
            <a:r>
              <a:rPr lang="sk-SK" sz="1000" dirty="0" smtClean="0">
                <a:solidFill>
                  <a:srgbClr val="5D5C5D">
                    <a:lumMod val="5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sk-SK" sz="1000" dirty="0">
              <a:solidFill>
                <a:srgbClr val="5D5C5D">
                  <a:lumMod val="50000"/>
                </a:srgb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xmlns="" id="{E3B065B0-18B0-4F03-A1A0-D629534F7763}"/>
              </a:ext>
            </a:extLst>
          </p:cNvPr>
          <p:cNvSpPr>
            <a:spLocks/>
          </p:cNvSpPr>
          <p:nvPr/>
        </p:nvSpPr>
        <p:spPr bwMode="auto">
          <a:xfrm>
            <a:off x="250247" y="329125"/>
            <a:ext cx="636022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defTabSz="685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250" b="1" spc="188" dirty="0" smtClean="0">
                <a:solidFill>
                  <a:srgbClr val="FFFFF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Bebas Neue" charset="0"/>
              </a:rPr>
              <a:t>	PREČO POTREBUJEME</a:t>
            </a:r>
            <a:r>
              <a:rPr kumimoji="0" lang="sk-SK" sz="2250" b="1" i="0" u="none" strike="noStrike" kern="1200" cap="none" spc="188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Bebas Neue" charset="0"/>
              </a:rPr>
              <a:t> VÍZIU?</a:t>
            </a:r>
          </a:p>
        </p:txBody>
      </p:sp>
    </p:spTree>
    <p:extLst>
      <p:ext uri="{BB962C8B-B14F-4D97-AF65-F5344CB8AC3E}">
        <p14:creationId xmlns:p14="http://schemas.microsoft.com/office/powerpoint/2010/main" val="198136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ção da Imagem 6">
            <a:extLst>
              <a:ext uri="{FF2B5EF4-FFF2-40B4-BE49-F238E27FC236}">
                <a16:creationId xmlns:a16="http://schemas.microsoft.com/office/drawing/2014/main" xmlns="" id="{3B520EA3-EF13-4D04-B32B-40107A1258E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7225" y="52251"/>
            <a:ext cx="3406775" cy="5143500"/>
          </a:xfrm>
          <a:prstGeom prst="rect">
            <a:avLst/>
          </a:prstGeom>
        </p:spPr>
      </p:pic>
      <p:sp>
        <p:nvSpPr>
          <p:cNvPr id="29" name="TextBox 5">
            <a:extLst>
              <a:ext uri="{FF2B5EF4-FFF2-40B4-BE49-F238E27FC236}">
                <a16:creationId xmlns:a16="http://schemas.microsoft.com/office/drawing/2014/main" xmlns="" id="{0C89CA0A-E07E-4B5F-9664-506619D9F448}"/>
              </a:ext>
            </a:extLst>
          </p:cNvPr>
          <p:cNvSpPr txBox="1"/>
          <p:nvPr/>
        </p:nvSpPr>
        <p:spPr>
          <a:xfrm>
            <a:off x="530229" y="1143810"/>
            <a:ext cx="491262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20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Proces prípravy je rovnako dôležitý ako samotný text Vízie</a:t>
            </a:r>
          </a:p>
          <a:p>
            <a:pPr marL="171450" indent="-171450" algn="just">
              <a:lnSpc>
                <a:spcPct val="20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Proces má 5 etáp, pričom každá etapa sa skladá z viacerých krokov:</a:t>
            </a:r>
          </a:p>
          <a:p>
            <a:pPr algn="just">
              <a:lnSpc>
                <a:spcPct val="200000"/>
              </a:lnSpc>
              <a:spcAft>
                <a:spcPts val="300"/>
              </a:spcAft>
            </a:pPr>
            <a:r>
              <a:rPr lang="sk-SK" sz="1000" dirty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sk-SK" sz="1000" dirty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	Prípravná etapa – identifikácia potrieb vidieka.</a:t>
            </a:r>
          </a:p>
          <a:p>
            <a:pPr algn="just">
              <a:lnSpc>
                <a:spcPct val="200000"/>
              </a:lnSpc>
              <a:spcAft>
                <a:spcPts val="300"/>
              </a:spcAft>
            </a:pP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II</a:t>
            </a:r>
            <a:r>
              <a:rPr lang="sk-SK" sz="1000" dirty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	Realizačná etapa – identifikácia hlavných hnacích síl </a:t>
            </a: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	ovplyvňujúcich </a:t>
            </a:r>
            <a:r>
              <a:rPr lang="sk-SK" sz="1000" dirty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zmeny na </a:t>
            </a: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vidieku.</a:t>
            </a:r>
          </a:p>
          <a:p>
            <a:pPr algn="just">
              <a:lnSpc>
                <a:spcPct val="200000"/>
              </a:lnSpc>
              <a:spcAft>
                <a:spcPts val="300"/>
              </a:spcAft>
            </a:pPr>
            <a:r>
              <a:rPr lang="sk-SK" sz="1000" dirty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III</a:t>
            </a:r>
            <a:r>
              <a:rPr lang="sk-SK" sz="1000" dirty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	Etapa - vypracovanie návrhu Vízie, ako vstupného dokumentu do </a:t>
            </a: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verejnej </a:t>
            </a:r>
            <a:r>
              <a:rPr lang="sk-SK" sz="1000" dirty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diskusie.</a:t>
            </a:r>
          </a:p>
          <a:p>
            <a:pPr algn="just">
              <a:lnSpc>
                <a:spcPct val="200000"/>
              </a:lnSpc>
              <a:spcAft>
                <a:spcPts val="300"/>
              </a:spcAft>
            </a:pP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IV</a:t>
            </a:r>
            <a:r>
              <a:rPr lang="sk-SK" sz="1000" dirty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	Etapa – séria verejných konzultácií k návrhu Vízie.</a:t>
            </a:r>
          </a:p>
          <a:p>
            <a:pPr algn="just">
              <a:lnSpc>
                <a:spcPct val="200000"/>
              </a:lnSpc>
              <a:spcAft>
                <a:spcPts val="300"/>
              </a:spcAft>
            </a:pP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V</a:t>
            </a:r>
            <a:r>
              <a:rPr lang="sk-SK" sz="1000" dirty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	Implementácia a monitorovanie</a:t>
            </a: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sk-SK" sz="1000" dirty="0">
              <a:solidFill>
                <a:srgbClr val="203C4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2E99EDCF-1278-4E39-A89B-681156233207}"/>
              </a:ext>
            </a:extLst>
          </p:cNvPr>
          <p:cNvSpPr/>
          <p:nvPr/>
        </p:nvSpPr>
        <p:spPr>
          <a:xfrm>
            <a:off x="0" y="-1"/>
            <a:ext cx="9144000" cy="907871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331E1771-29E4-476C-B377-98D13E7D6CD5}"/>
              </a:ext>
            </a:extLst>
          </p:cNvPr>
          <p:cNvSpPr/>
          <p:nvPr/>
        </p:nvSpPr>
        <p:spPr>
          <a:xfrm>
            <a:off x="8665780" y="907870"/>
            <a:ext cx="470218" cy="45719"/>
          </a:xfrm>
          <a:prstGeom prst="rect">
            <a:avLst/>
          </a:prstGeom>
          <a:solidFill>
            <a:srgbClr val="197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912D9FBC-FEC2-43A8-AFA6-26AC6D8D9AAC}"/>
              </a:ext>
            </a:extLst>
          </p:cNvPr>
          <p:cNvSpPr/>
          <p:nvPr/>
        </p:nvSpPr>
        <p:spPr>
          <a:xfrm>
            <a:off x="8149059" y="907869"/>
            <a:ext cx="470218" cy="45719"/>
          </a:xfrm>
          <a:prstGeom prst="rect">
            <a:avLst/>
          </a:prstGeom>
          <a:solidFill>
            <a:srgbClr val="25B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D862C600-3424-4393-9D25-A6A20AFB5EEC}"/>
              </a:ext>
            </a:extLst>
          </p:cNvPr>
          <p:cNvSpPr/>
          <p:nvPr/>
        </p:nvSpPr>
        <p:spPr>
          <a:xfrm>
            <a:off x="7634425" y="907870"/>
            <a:ext cx="470218" cy="45719"/>
          </a:xfrm>
          <a:prstGeom prst="rect">
            <a:avLst/>
          </a:prstGeom>
          <a:solidFill>
            <a:srgbClr val="65E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 dirty="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7C89AC6F-B535-4945-9A78-74CDB011EADE}"/>
              </a:ext>
            </a:extLst>
          </p:cNvPr>
          <p:cNvSpPr>
            <a:spLocks/>
          </p:cNvSpPr>
          <p:nvPr/>
        </p:nvSpPr>
        <p:spPr bwMode="auto">
          <a:xfrm>
            <a:off x="250247" y="329125"/>
            <a:ext cx="537593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sk-SK" sz="2250" b="1" spc="188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Bebas Neue" charset="0"/>
              </a:rPr>
              <a:t>PRIEBEH A PROCES PRÍPRAVY VÍZIE</a:t>
            </a:r>
            <a:endParaRPr lang="en-US" sz="2250" b="1" spc="188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858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xmlns="" id="{81D3151F-D2D5-486A-B9A2-02942DC561D8}"/>
              </a:ext>
            </a:extLst>
          </p:cNvPr>
          <p:cNvSpPr>
            <a:spLocks/>
          </p:cNvSpPr>
          <p:nvPr/>
        </p:nvSpPr>
        <p:spPr bwMode="auto">
          <a:xfrm>
            <a:off x="685676" y="748359"/>
            <a:ext cx="81057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sk-SK" sz="2800" b="1" spc="188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Bebas Neue" charset="0"/>
              </a:rPr>
              <a:t>SPOLOČNE BOLI IDENTIFIKOVANÉ KĽÚČOVÉ TÉMY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BB5FA353-AC3A-4427-ADC5-B4591548F33C}"/>
              </a:ext>
            </a:extLst>
          </p:cNvPr>
          <p:cNvSpPr txBox="1"/>
          <p:nvPr/>
        </p:nvSpPr>
        <p:spPr>
          <a:xfrm>
            <a:off x="631644" y="1650985"/>
            <a:ext cx="638473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AutoNum type="romanUcPeriod"/>
            </a:pPr>
            <a:r>
              <a:rPr lang="sk-SK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Trvalo </a:t>
            </a:r>
            <a:r>
              <a:rPr lang="sk-SK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udržateľný a odolný potravinový </a:t>
            </a:r>
            <a:r>
              <a:rPr lang="sk-SK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endParaRPr lang="sk-SK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 startAt="2"/>
            </a:pPr>
            <a:r>
              <a:rPr lang="sk-SK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Diverzifikácia </a:t>
            </a:r>
            <a:r>
              <a:rPr lang="sk-SK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vidieckej </a:t>
            </a:r>
            <a:r>
              <a:rPr lang="sk-SK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ekonomiky</a:t>
            </a:r>
          </a:p>
          <a:p>
            <a:pPr marL="400050" indent="-400050">
              <a:lnSpc>
                <a:spcPct val="150000"/>
              </a:lnSpc>
              <a:buAutoNum type="romanUcPeriod" startAt="2"/>
            </a:pPr>
            <a:endParaRPr lang="sk-SK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 startAt="3"/>
            </a:pPr>
            <a:r>
              <a:rPr lang="sk-SK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Občianska angažovanosť</a:t>
            </a:r>
          </a:p>
          <a:p>
            <a:pPr marL="400050" indent="-400050">
              <a:lnSpc>
                <a:spcPct val="150000"/>
              </a:lnSpc>
              <a:buAutoNum type="romanUcPeriod" startAt="3"/>
            </a:pPr>
            <a:endParaRPr lang="sk-SK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 startAt="3"/>
            </a:pPr>
            <a:endParaRPr lang="sk-SK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FEC961F5-CEFB-4ECF-8F03-41FFAC74EC43}"/>
              </a:ext>
            </a:extLst>
          </p:cNvPr>
          <p:cNvSpPr/>
          <p:nvPr/>
        </p:nvSpPr>
        <p:spPr>
          <a:xfrm>
            <a:off x="1031356" y="2447"/>
            <a:ext cx="470218" cy="45719"/>
          </a:xfrm>
          <a:prstGeom prst="rect">
            <a:avLst/>
          </a:prstGeom>
          <a:solidFill>
            <a:srgbClr val="197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57C75386-0E48-4FB4-8EA4-051D6BE2A6B1}"/>
              </a:ext>
            </a:extLst>
          </p:cNvPr>
          <p:cNvSpPr/>
          <p:nvPr/>
        </p:nvSpPr>
        <p:spPr>
          <a:xfrm>
            <a:off x="514635" y="2446"/>
            <a:ext cx="470218" cy="45719"/>
          </a:xfrm>
          <a:prstGeom prst="rect">
            <a:avLst/>
          </a:prstGeom>
          <a:solidFill>
            <a:srgbClr val="25B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F9684860-C6C3-4C1A-A0A8-BACD1981A938}"/>
              </a:ext>
            </a:extLst>
          </p:cNvPr>
          <p:cNvSpPr/>
          <p:nvPr/>
        </p:nvSpPr>
        <p:spPr>
          <a:xfrm>
            <a:off x="1" y="2447"/>
            <a:ext cx="470218" cy="45719"/>
          </a:xfrm>
          <a:prstGeom prst="rect">
            <a:avLst/>
          </a:prstGeom>
          <a:solidFill>
            <a:srgbClr val="65E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CBCFB237-60BD-406B-B951-6D7BF737859E}"/>
              </a:ext>
            </a:extLst>
          </p:cNvPr>
          <p:cNvSpPr/>
          <p:nvPr/>
        </p:nvSpPr>
        <p:spPr>
          <a:xfrm>
            <a:off x="8673782" y="5103489"/>
            <a:ext cx="470218" cy="45719"/>
          </a:xfrm>
          <a:prstGeom prst="rect">
            <a:avLst/>
          </a:prstGeom>
          <a:solidFill>
            <a:srgbClr val="197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E45769AD-4211-4A55-AD83-4E141E992540}"/>
              </a:ext>
            </a:extLst>
          </p:cNvPr>
          <p:cNvSpPr/>
          <p:nvPr/>
        </p:nvSpPr>
        <p:spPr>
          <a:xfrm>
            <a:off x="8157061" y="5103488"/>
            <a:ext cx="470218" cy="45719"/>
          </a:xfrm>
          <a:prstGeom prst="rect">
            <a:avLst/>
          </a:prstGeom>
          <a:solidFill>
            <a:srgbClr val="25B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453264F7-4BBA-4E98-B4C8-69C661B9CFB8}"/>
              </a:ext>
            </a:extLst>
          </p:cNvPr>
          <p:cNvSpPr/>
          <p:nvPr/>
        </p:nvSpPr>
        <p:spPr>
          <a:xfrm>
            <a:off x="7642427" y="5103489"/>
            <a:ext cx="470218" cy="45719"/>
          </a:xfrm>
          <a:prstGeom prst="rect">
            <a:avLst/>
          </a:prstGeom>
          <a:solidFill>
            <a:srgbClr val="65E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 dirty="0"/>
          </a:p>
        </p:txBody>
      </p:sp>
    </p:spTree>
    <p:extLst>
      <p:ext uri="{BB962C8B-B14F-4D97-AF65-F5344CB8AC3E}">
        <p14:creationId xmlns:p14="http://schemas.microsoft.com/office/powerpoint/2010/main" val="7998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988027" y="1159552"/>
            <a:ext cx="3886007" cy="668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 algn="just">
              <a:lnSpc>
                <a:spcPct val="150000"/>
              </a:lnSpc>
              <a:buFont typeface="+mj-lt"/>
              <a:buAutoNum type="arabicParenR"/>
            </a:pP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Veda, vzdelávanie a prenos poznatkov</a:t>
            </a:r>
          </a:p>
          <a:p>
            <a:pPr marL="228600" indent="-228600" algn="just">
              <a:lnSpc>
                <a:spcPct val="150000"/>
              </a:lnSpc>
              <a:buFont typeface="+mj-lt"/>
              <a:buAutoNum type="arabicParenR"/>
            </a:pPr>
            <a:endParaRPr lang="sk-SK" sz="1000" dirty="0" smtClean="0">
              <a:solidFill>
                <a:srgbClr val="203C4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indent="-228600" algn="just">
              <a:lnSpc>
                <a:spcPct val="150000"/>
              </a:lnSpc>
              <a:buFont typeface="+mj-lt"/>
              <a:buAutoNum type="arabicParenR"/>
            </a:pP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Reštart vidieka po dopadoch pandémie na vidiek </a:t>
            </a:r>
            <a:endParaRPr lang="en-US" sz="1000" dirty="0">
              <a:solidFill>
                <a:srgbClr val="203C4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Marcador de Posição da Imagem 4">
            <a:extLst>
              <a:ext uri="{FF2B5EF4-FFF2-40B4-BE49-F238E27FC236}">
                <a16:creationId xmlns:a16="http://schemas.microsoft.com/office/drawing/2014/main" xmlns="" id="{625E4F28-9F27-4B98-985D-3A867789A8F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6" b="7746"/>
          <a:stretch/>
        </p:blipFill>
        <p:spPr>
          <a:xfrm>
            <a:off x="4586881" y="2571750"/>
            <a:ext cx="4572000" cy="2571750"/>
          </a:xfrm>
          <a:prstGeom prst="rect">
            <a:avLst/>
          </a:prstGeom>
        </p:spPr>
      </p:pic>
      <p:pic>
        <p:nvPicPr>
          <p:cNvPr id="19" name="Marcador de Posição da Imagem 18">
            <a:extLst>
              <a:ext uri="{FF2B5EF4-FFF2-40B4-BE49-F238E27FC236}">
                <a16:creationId xmlns:a16="http://schemas.microsoft.com/office/drawing/2014/main" xmlns="" id="{30FFBD82-0ADB-4A90-9435-DE957490B3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0" b="4970"/>
          <a:stretch/>
        </p:blipFill>
        <p:spPr>
          <a:xfrm>
            <a:off x="0" y="0"/>
            <a:ext cx="4572000" cy="2571750"/>
          </a:xfrm>
          <a:prstGeom prst="rect">
            <a:avLst/>
          </a:prstGeom>
        </p:spPr>
      </p:pic>
      <p:sp>
        <p:nvSpPr>
          <p:cNvPr id="26" name="Rectangle 8">
            <a:extLst>
              <a:ext uri="{FF2B5EF4-FFF2-40B4-BE49-F238E27FC236}">
                <a16:creationId xmlns:a16="http://schemas.microsoft.com/office/drawing/2014/main" xmlns="" id="{617ED05D-8FBA-47AD-AE96-721A6874D0D5}"/>
              </a:ext>
            </a:extLst>
          </p:cNvPr>
          <p:cNvSpPr>
            <a:spLocks/>
          </p:cNvSpPr>
          <p:nvPr/>
        </p:nvSpPr>
        <p:spPr bwMode="auto">
          <a:xfrm>
            <a:off x="5050739" y="537802"/>
            <a:ext cx="204197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sk-SK" sz="1650" b="1" spc="188" dirty="0" smtClean="0">
                <a:solidFill>
                  <a:srgbClr val="339933"/>
                </a:solidFill>
                <a:latin typeface="Source Sans Pro" panose="020B0503030403020204" pitchFamily="34" charset="0"/>
                <a:ea typeface="Lato Black" charset="0"/>
                <a:cs typeface="Lato Black" charset="0"/>
                <a:sym typeface="Bebas Neue" charset="0"/>
              </a:rPr>
              <a:t>PRIEREZOVÉ TÉMY</a:t>
            </a:r>
            <a:endParaRPr lang="en-US" sz="1650" b="1" spc="188" dirty="0">
              <a:solidFill>
                <a:srgbClr val="339933"/>
              </a:solidFill>
              <a:latin typeface="Source Sans Pro" panose="020B0503030403020204" pitchFamily="34" charset="0"/>
              <a:ea typeface="Lato Black" charset="0"/>
              <a:cs typeface="Lato Black" charset="0"/>
              <a:sym typeface="Bebas Neue" charset="0"/>
            </a:endParaRPr>
          </a:p>
        </p:txBody>
      </p:sp>
      <p:sp>
        <p:nvSpPr>
          <p:cNvPr id="27" name="TextBox 29">
            <a:extLst>
              <a:ext uri="{FF2B5EF4-FFF2-40B4-BE49-F238E27FC236}">
                <a16:creationId xmlns:a16="http://schemas.microsoft.com/office/drawing/2014/main" xmlns="" id="{08260842-6603-4266-9F48-EC9E360DFB52}"/>
              </a:ext>
            </a:extLst>
          </p:cNvPr>
          <p:cNvSpPr txBox="1"/>
          <p:nvPr/>
        </p:nvSpPr>
        <p:spPr>
          <a:xfrm>
            <a:off x="394595" y="3297588"/>
            <a:ext cx="3654815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Každá z týchto kľúčových tém je následne rozpracovaná a obsahuje aj sériu krátkodobých a dlhodobých odporúčaní pre tvorcov politík. </a:t>
            </a:r>
          </a:p>
          <a:p>
            <a:pPr algn="just">
              <a:lnSpc>
                <a:spcPct val="150000"/>
              </a:lnSpc>
            </a:pPr>
            <a:endParaRPr lang="sk-SK" sz="1000" dirty="0">
              <a:solidFill>
                <a:srgbClr val="203C4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sk-SK" sz="1000" dirty="0" smtClean="0">
                <a:solidFill>
                  <a:srgbClr val="203C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Súčasťou procesu je aj postupné budovanie definície vízie pre atraktívnejší vidiek.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BDBFFCE4-E211-4B52-BA9A-A78B5740C681}"/>
              </a:ext>
            </a:extLst>
          </p:cNvPr>
          <p:cNvSpPr>
            <a:spLocks/>
          </p:cNvSpPr>
          <p:nvPr/>
        </p:nvSpPr>
        <p:spPr bwMode="auto">
          <a:xfrm>
            <a:off x="394595" y="2880009"/>
            <a:ext cx="235981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sk-SK" sz="1650" b="1" spc="188" dirty="0" smtClean="0">
                <a:solidFill>
                  <a:srgbClr val="339933"/>
                </a:solidFill>
                <a:latin typeface="Source Sans Pro" panose="020B0503030403020204" pitchFamily="34" charset="0"/>
                <a:ea typeface="Lato Black" charset="0"/>
                <a:cs typeface="Lato Black" charset="0"/>
                <a:sym typeface="Bebas Neue" charset="0"/>
              </a:rPr>
              <a:t>ROZPRACOVANIE TÉM</a:t>
            </a:r>
            <a:endParaRPr lang="en-US" sz="1650" b="1" spc="188" dirty="0">
              <a:solidFill>
                <a:srgbClr val="339933"/>
              </a:solidFill>
              <a:latin typeface="Source Sans Pro" panose="020B0503030403020204" pitchFamily="34" charset="0"/>
              <a:ea typeface="Lato Black" charset="0"/>
              <a:cs typeface="Lato Black" charset="0"/>
              <a:sym typeface="Bebas Neue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741C01AB-6EA6-4044-9113-5C1914DABD7A}"/>
              </a:ext>
            </a:extLst>
          </p:cNvPr>
          <p:cNvSpPr/>
          <p:nvPr/>
        </p:nvSpPr>
        <p:spPr>
          <a:xfrm>
            <a:off x="8673782" y="2447"/>
            <a:ext cx="470218" cy="45719"/>
          </a:xfrm>
          <a:prstGeom prst="rect">
            <a:avLst/>
          </a:prstGeom>
          <a:solidFill>
            <a:srgbClr val="197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D747DC9E-DAA3-4A57-ADB1-84B05122536D}"/>
              </a:ext>
            </a:extLst>
          </p:cNvPr>
          <p:cNvSpPr/>
          <p:nvPr/>
        </p:nvSpPr>
        <p:spPr>
          <a:xfrm>
            <a:off x="8157061" y="2446"/>
            <a:ext cx="470218" cy="45719"/>
          </a:xfrm>
          <a:prstGeom prst="rect">
            <a:avLst/>
          </a:prstGeom>
          <a:solidFill>
            <a:srgbClr val="25B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A6BC973B-4FFF-4C80-B9C1-CED0AA6E1BBF}"/>
              </a:ext>
            </a:extLst>
          </p:cNvPr>
          <p:cNvSpPr/>
          <p:nvPr/>
        </p:nvSpPr>
        <p:spPr>
          <a:xfrm>
            <a:off x="7642427" y="2447"/>
            <a:ext cx="470218" cy="45719"/>
          </a:xfrm>
          <a:prstGeom prst="rect">
            <a:avLst/>
          </a:prstGeom>
          <a:solidFill>
            <a:srgbClr val="65E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6" dirty="0"/>
          </a:p>
        </p:txBody>
      </p:sp>
    </p:spTree>
    <p:extLst>
      <p:ext uri="{BB962C8B-B14F-4D97-AF65-F5344CB8AC3E}">
        <p14:creationId xmlns:p14="http://schemas.microsoft.com/office/powerpoint/2010/main" val="58757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 Theme">
  <a:themeElements>
    <a:clrScheme name="Personalizado 2">
      <a:dk1>
        <a:srgbClr val="5D5C5D"/>
      </a:dk1>
      <a:lt1>
        <a:srgbClr val="FFFFFF"/>
      </a:lt1>
      <a:dk2>
        <a:srgbClr val="443946"/>
      </a:dk2>
      <a:lt2>
        <a:srgbClr val="FFFFFF"/>
      </a:lt2>
      <a:accent1>
        <a:srgbClr val="8FE98F"/>
      </a:accent1>
      <a:accent2>
        <a:srgbClr val="1D941D"/>
      </a:accent2>
      <a:accent3>
        <a:srgbClr val="156F15"/>
      </a:accent3>
      <a:accent4>
        <a:srgbClr val="FFD965"/>
      </a:accent4>
      <a:accent5>
        <a:srgbClr val="BF9000"/>
      </a:accent5>
      <a:accent6>
        <a:srgbClr val="7F6000"/>
      </a:accent6>
      <a:hlink>
        <a:srgbClr val="F33B48"/>
      </a:hlink>
      <a:folHlink>
        <a:srgbClr val="FFC00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Personalizado 2">
      <a:dk1>
        <a:srgbClr val="5D5C5D"/>
      </a:dk1>
      <a:lt1>
        <a:srgbClr val="FFFFFF"/>
      </a:lt1>
      <a:dk2>
        <a:srgbClr val="443946"/>
      </a:dk2>
      <a:lt2>
        <a:srgbClr val="FFFFFF"/>
      </a:lt2>
      <a:accent1>
        <a:srgbClr val="8FE98F"/>
      </a:accent1>
      <a:accent2>
        <a:srgbClr val="1D941D"/>
      </a:accent2>
      <a:accent3>
        <a:srgbClr val="156F15"/>
      </a:accent3>
      <a:accent4>
        <a:srgbClr val="FFD965"/>
      </a:accent4>
      <a:accent5>
        <a:srgbClr val="BF9000"/>
      </a:accent5>
      <a:accent6>
        <a:srgbClr val="7F6000"/>
      </a:accent6>
      <a:hlink>
        <a:srgbClr val="F33B48"/>
      </a:hlink>
      <a:folHlink>
        <a:srgbClr val="FFC00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32198</TotalTime>
  <Words>556</Words>
  <Application>Microsoft Office PowerPoint</Application>
  <PresentationFormat>Prezentácia na obrazovke (16:9)</PresentationFormat>
  <Paragraphs>55</Paragraphs>
  <Slides>10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10</vt:i4>
      </vt:variant>
    </vt:vector>
  </HeadingPairs>
  <TitlesOfParts>
    <vt:vector size="12" baseType="lpstr">
      <vt:lpstr>1_Office Theme</vt:lpstr>
      <vt:lpstr>2_Office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Templates</dc:title>
  <dc:creator>Slidesmash</dc:creator>
  <cp:lastModifiedBy>VIPA</cp:lastModifiedBy>
  <cp:revision>6443</cp:revision>
  <dcterms:created xsi:type="dcterms:W3CDTF">2014-11-12T21:47:38Z</dcterms:created>
  <dcterms:modified xsi:type="dcterms:W3CDTF">2021-10-12T14:59:39Z</dcterms:modified>
</cp:coreProperties>
</file>