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2" r:id="rId3"/>
    <p:sldId id="383" r:id="rId4"/>
    <p:sldId id="345" r:id="rId5"/>
    <p:sldId id="346" r:id="rId6"/>
    <p:sldId id="347" r:id="rId7"/>
    <p:sldId id="350" r:id="rId8"/>
    <p:sldId id="349" r:id="rId9"/>
    <p:sldId id="352" r:id="rId10"/>
    <p:sldId id="353" r:id="rId11"/>
    <p:sldId id="370" r:id="rId12"/>
    <p:sldId id="381" r:id="rId13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49" autoAdjust="0"/>
  </p:normalViewPr>
  <p:slideViewPr>
    <p:cSldViewPr snapToGrid="0">
      <p:cViewPr>
        <p:scale>
          <a:sx n="70" d="100"/>
          <a:sy n="70" d="100"/>
        </p:scale>
        <p:origin x="-22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BBAD5-171B-494E-9A64-D8EF699ED4D2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548F-C469-4ABC-B3CD-028A6AAAC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83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Vidiek je často považovaný za protipól mesta, za priestor, kde prebiehajú zmeny spôsobené odlišnými faktormi - prírodnými, kultúrnymi a antropogénnymi. Veľký význam zohráva skutočnosť, že vidiecka krajina je súčasťou nášho dedičstva a je dôležitým odkazom minulosti. </a:t>
            </a:r>
          </a:p>
          <a:p>
            <a:r>
              <a:rPr lang="sk-SK" dirty="0"/>
              <a:t>Vidiecke oblasti majú vo všeobecnosti veľký turistický potenciál, ale veľmi často im chýba stratégia a dlhodobé plánovanie. Lokálna gastronómia, vychádzajúca z historických a kultúrnych tradícií, môže byť tým správnym prostriedkom na ich propagáciu - pre každé územie možno nájsť niektoré typické výrobky: tradičné potravinové výrobky, miestne vína, ručne vyrábané výrobky atď.</a:t>
            </a:r>
          </a:p>
          <a:p>
            <a:r>
              <a:rPr lang="sk-SK" dirty="0"/>
              <a:t>Naučiť ľudí identifikovať silné stránky svojho regiónu a podporiť podnikateľské aktivity na vidieku je cieľom projektu AGATA (Podpora poľnohospodárstva a vidieckeho cestovného ruchu prostredníctvom Centra chuti), ktorý je spolufinancovaný Európskou komisiou v rámci programu Erasmus+. 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48F-C469-4ABC-B3CD-028A6AAAC21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649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12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129412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4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196619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5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203964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6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32940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7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311574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8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361468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9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351922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27000" y="1339850"/>
            <a:ext cx="6423025" cy="361315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Zdieľané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využívanie spoločných spracovateľských priestorov je dôležitým prvkom rozvoja  aktivít regiónu, ako aj zdrojom významných príjmov z prenájmu a môže mať výrazný dopad na podporu malého podnikania, podnikania v poľnohospodárstve  a výrazne môže napomôcť zlepšiť ekonomickú situáciu a zamestnanosť, či podporu miestneho cestovného ruchu rozšírenou ponukou kvalitných miestnych špecialít. Môže byť motiváciou pre podnikanie pre mladých ľudí.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10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163606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Týmto prvým krokom v analýze je dôležité nájsť relevantné informácie o regióne. Jedná sa o všeobecné informácie o regióne v súvislosti s produkciou potravín a podnikania. Aby bolo možné analyzovať svoj región, budete musieť nájsť informácie o:</a:t>
            </a:r>
          </a:p>
          <a:p>
            <a:pPr lvl="0"/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 potravinárskeho priemyslu, ktorý zahŕňa výrobu aj spotrebu potravín,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dostupnosť jednotlivých produktov a nedostatky infraštruktúry,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podnikateľská klíma,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start-up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kultúra,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potenciál samostatne zárobkovo činných osôb,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podnikatelia v potravinárskom sektore,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potenciálne prekážky v potravinárskom sektore.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59DC-7B56-4416-BCC5-BDF4DA411A46}" type="slidenum">
              <a:rPr lang="en-GB" altLang="sk-SK" smtClean="0"/>
              <a:pPr/>
              <a:t>11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9435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89CC7E-A09E-4CFE-AA6E-E0B6C9ECD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14A09CC-DB0D-4EA0-BA96-4DB126857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89582EC-8D91-44BB-9E9E-B98FC058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93537CF-0E2E-4A62-BBEC-08419FB5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067790A-FB63-4C52-8D96-088D61BE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5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E82E8F-1514-4787-B698-C0CEEED6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FC32B86F-5F70-41A3-AB45-8845D6EB3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75A742D-7DEE-47E2-B118-DEE0A5A9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CC42545-6987-4761-9790-206D48B5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C9AB0D9-5CDF-40B1-BD88-CB1FEB64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819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8EC108C0-F28C-40DF-819A-68FB4AFE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3FB63B96-86B4-49EF-B76E-56511049B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06C9BF6-7DAA-4BF5-99C1-DB4D9D29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1FE7F3F-07FF-4963-93D1-DA214F6C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6D963CF-5C9A-4EEE-B5D8-48EB3E5F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60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210DDB-5817-4A78-96F5-14C38B11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BD9DE2-0BCC-47D9-A3CF-EB543722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AB9F8A3-A38F-4ED9-AC5C-8FBD326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6977339-0B13-4F19-8C05-8C595F45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1899878-D3E3-4588-91C6-F13428C1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9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316A8F-7B3A-4659-8766-2A6080B8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2BC62BB-43CA-41BF-B1E4-86FA6F36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AE169D9-70A2-4C94-B391-BE5FF9CA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833E0636-B287-4EA9-9132-43681D77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D8176C4-25EF-4CA6-B477-DED67932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88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F4B845-D9BE-425C-AAB3-15D3D3B3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1CA7AA6-CFC7-4603-9B5D-8667EE41A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2DC2EB56-937A-4ADF-9398-BDDD8629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7FDAF03-295E-45E6-8C09-098562CE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F856D97D-7657-4503-BB5A-37622EBF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5C9A9569-3774-4D60-AAE6-FCD44C06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23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0F38F1-63CF-49A8-A1F4-98DB8D2B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95D1D77-3542-4714-987A-C043E556F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9DBC1FE3-4E98-406F-9B4E-0396D68D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C9D5A23-FB1A-40CE-AC99-CABEB127A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80A371AA-F77B-41E5-B1F0-A1A4704DB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5E50B004-A4C0-40C4-9CCC-AB54045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8E561B08-1D25-43CE-9E4B-9BE7D408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9DF7A9AE-4608-4351-9EEE-52E5A461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59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ED78F4-B832-4E97-9765-A1162120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A0C6E91A-2C4E-4262-8DFC-82A8D549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A309ABCB-11A7-433A-A333-1CBA802B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4B3A4B52-07C6-4695-868E-40C9568F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03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13AE33AA-EE8B-4E96-8AF8-569F9465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5BFD90A4-BBC3-4F60-A370-E4A3E351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8CE33FD8-E96B-4DE9-B52C-71483F6D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8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28C9B0-BB3E-4B67-92D5-313B0B88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60B1FFF-7DAE-499E-B527-5DB27B3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63DDE88-EDD3-4D38-8327-D9569AB4F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C128B6E3-A40C-4AF7-888E-966D7863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231B115-FDE0-4BFE-BD70-365C8812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16CCE390-B2AD-4C69-8C3A-74B491AB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758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BBAD9E-328E-41AC-9512-9C6460D9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07C66919-C2BE-4DC6-9FA4-C3B230995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F93E0C3-2753-4F4B-81CF-81D13D02D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8BA1E1A9-B541-4FCC-BEBB-0F1770AF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1C4E3-5150-4F7E-8A93-F889163B755B}" type="datetimeFigureOut">
              <a:rPr lang="sk-SK" smtClean="0"/>
              <a:t>17. 10. 2021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7C281B3-F3EF-404D-B55D-034BC9E5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D298FD0-0E94-4512-B7F9-9E0E95F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A51DF-2B17-4FD6-B059-CC4D78D772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6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331A1932-66CD-4518-99F8-8AAE09D7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4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9E13771-EC43-4264-A33E-9BD6A97E3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96BD713-B37E-4465-A18D-85BB55757B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75" y="365125"/>
            <a:ext cx="2035925" cy="1243619"/>
          </a:xfrm>
          <a:prstGeom prst="rect">
            <a:avLst/>
          </a:prstGeom>
        </p:spPr>
      </p:pic>
      <p:pic>
        <p:nvPicPr>
          <p:cNvPr id="10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6D3ED613-3299-47BF-A8EA-A595CCE593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00" y="6144682"/>
            <a:ext cx="2385000" cy="6840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AB1C8D33-14BF-4B3E-81D1-CDDF3A82812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26682"/>
            <a:ext cx="1857073" cy="720000"/>
          </a:xfrm>
          <a:prstGeom prst="rect">
            <a:avLst/>
          </a:prstGeom>
        </p:spPr>
      </p:pic>
      <p:pic>
        <p:nvPicPr>
          <p:cNvPr id="1026" name="Picture 2" descr="Diseminácia – Ako na to? U Ž I T O Č N É O D K A Z Y">
            <a:extLst>
              <a:ext uri="{FF2B5EF4-FFF2-40B4-BE49-F238E27FC236}">
                <a16:creationId xmlns:a16="http://schemas.microsoft.com/office/drawing/2014/main" xmlns="" id="{7ED28D2A-6B95-4AD0-B4A3-7375CAB28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15" y="6126682"/>
            <a:ext cx="353584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D0C701-3252-47C6-A492-CD8EFFC48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Centrum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Chuti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1650F42-503C-4159-B909-01CA26994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Inovat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ívny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model rozvoja regiónu</a:t>
            </a:r>
          </a:p>
          <a:p>
            <a:endParaRPr lang="sk-SK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478" y="1495406"/>
            <a:ext cx="8194964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3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Centrum chuti </a:t>
            </a:r>
            <a:r>
              <a:rPr lang="en-US" sz="3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= </a:t>
            </a:r>
            <a:r>
              <a:rPr lang="en-US" sz="38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regionálne</a:t>
            </a:r>
            <a:r>
              <a:rPr lang="en-US" sz="3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partnerstvo</a:t>
            </a:r>
            <a:endParaRPr lang="en-US" sz="3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1026" name="Picture 2" descr="Team, Teamwork, Together, Strategy">
            <a:extLst>
              <a:ext uri="{FF2B5EF4-FFF2-40B4-BE49-F238E27FC236}">
                <a16:creationId xmlns:a16="http://schemas.microsoft.com/office/drawing/2014/main" xmlns="" id="{5E1250F9-2B74-44C8-B9F0-92B81CBD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87" y="2820969"/>
            <a:ext cx="74771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7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Identifikujte región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/>
            <a:r>
              <a:rPr lang="sk-SK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hľadajte informácie o:</a:t>
            </a:r>
          </a:p>
          <a:p>
            <a:pPr marL="742950" lvl="2" indent="-342900"/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Potenciál pre rozvoj turizmu, ktorý zahŕňa kultúrne, historické a prírodné dedičstvo, </a:t>
            </a:r>
          </a:p>
          <a:p>
            <a:pPr marL="742950" lvl="2" indent="-342900"/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dostupnosť jednotlivých produktov a nedostatky infraštruktúry,</a:t>
            </a:r>
          </a:p>
          <a:p>
            <a:pPr marL="742950" lvl="2" indent="-342900"/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podnikateľská klíma,</a:t>
            </a:r>
          </a:p>
          <a:p>
            <a:pPr marL="742950" lvl="2" indent="-342900"/>
            <a:r>
              <a:rPr lang="sk-SK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start-up</a:t>
            </a:r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kultúra,</a:t>
            </a:r>
          </a:p>
          <a:p>
            <a:pPr marL="742950" lvl="2" indent="-342900"/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potenciál samostatne zárobkovo činných osôb,</a:t>
            </a:r>
          </a:p>
          <a:p>
            <a:pPr marL="742950" lvl="2" indent="-342900"/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podnikatelia v turistickom a/alebo potravinárskom sektore,</a:t>
            </a:r>
          </a:p>
          <a:p>
            <a:pPr marL="742950" lvl="2" indent="-342900"/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potenciálne prekážky v potravinárskom sektore (hygiena).</a:t>
            </a:r>
          </a:p>
        </p:txBody>
      </p:sp>
    </p:spTree>
    <p:extLst>
      <p:ext uri="{BB962C8B-B14F-4D97-AF65-F5344CB8AC3E}">
        <p14:creationId xmlns:p14="http://schemas.microsoft.com/office/powerpoint/2010/main" val="166563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Ďakujeme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208753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E8BE04-E186-4F23-BDB6-944C4499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Partnerstvo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6AE829E-F21A-4135-989C-4F33947B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294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Slovensko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New Edu,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n.o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VIPA SK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Česká republika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sk-SK" sz="1600" dirty="0">
                <a:latin typeface="Cambria" panose="02040503050406030204" pitchFamily="18" charset="0"/>
                <a:ea typeface="Cambria" panose="02040503050406030204" pitchFamily="18" charset="0"/>
              </a:rPr>
              <a:t>Česká </a:t>
            </a:r>
            <a:r>
              <a:rPr lang="sk-SK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zemědelská</a:t>
            </a:r>
            <a:r>
              <a:rPr lang="sk-SK" sz="1600" dirty="0">
                <a:latin typeface="Cambria" panose="02040503050406030204" pitchFamily="18" charset="0"/>
                <a:ea typeface="Cambria" panose="02040503050406030204" pitchFamily="18" charset="0"/>
              </a:rPr>
              <a:t> univerzita v Prahe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Taliansko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sk-SK" sz="1600" dirty="0">
                <a:latin typeface="Cambria" panose="02040503050406030204" pitchFamily="18" charset="0"/>
                <a:ea typeface="Cambria" panose="02040503050406030204" pitchFamily="18" charset="0"/>
              </a:rPr>
              <a:t>MAS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Meridaunia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3000" dirty="0">
                <a:latin typeface="Cambria" panose="02040503050406030204" pitchFamily="18" charset="0"/>
                <a:ea typeface="Cambria" panose="02040503050406030204" pitchFamily="18" charset="0"/>
              </a:rPr>
              <a:t>Poľsko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sk-SK" sz="1600" dirty="0">
                <a:latin typeface="Cambria" panose="02040503050406030204" pitchFamily="18" charset="0"/>
                <a:ea typeface="Cambria" panose="02040503050406030204" pitchFamily="18" charset="0"/>
              </a:rPr>
              <a:t>asociácia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ARID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3000" dirty="0">
                <a:latin typeface="Cambria" panose="02040503050406030204" pitchFamily="18" charset="0"/>
                <a:ea typeface="Cambria" panose="02040503050406030204" pitchFamily="18" charset="0"/>
              </a:rPr>
              <a:t>Maďarsko</a:t>
            </a:r>
            <a:r>
              <a:rPr lang="en-GB" sz="3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sk-SK" sz="1600" dirty="0">
                <a:latin typeface="Cambria" panose="02040503050406030204" pitchFamily="18" charset="0"/>
                <a:ea typeface="Cambria" panose="02040503050406030204" pitchFamily="18" charset="0"/>
              </a:rPr>
              <a:t>MAS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Börzsöny-Duna-Ipoly Vidékfejlesztési Egyesület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B7EF1DC-28BA-4DB1-AD8D-9FABF512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99962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C51EBC-46C6-4101-A584-82160D61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Projekt AGATA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E02B25F-35C1-456A-9EF5-18CF10F4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>
                <a:latin typeface="Cambria" panose="02040503050406030204" pitchFamily="18" charset="0"/>
                <a:ea typeface="Cambria" panose="02040503050406030204" pitchFamily="18" charset="0"/>
              </a:rPr>
              <a:t>Vidiek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= protipól mesta, za priestor </a:t>
            </a:r>
          </a:p>
          <a:p>
            <a:r>
              <a:rPr lang="sk-SK">
                <a:latin typeface="Cambria" panose="02040503050406030204" pitchFamily="18" charset="0"/>
                <a:ea typeface="Cambria" panose="02040503050406030204" pitchFamily="18" charset="0"/>
              </a:rPr>
              <a:t>prebiehajú 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zmeny spôsobené odlišnými faktormi - prírodnými, kultúrnymi a antropogénnymi. Veľký význam zohráva skutočnosť, že vidiecka krajina je súčasťou nášho dedičstva a je dôležitým odkazom minulosti. </a:t>
            </a: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Vidiecke oblasti majú vo všeobecnosti veľký turistický potenciál, ale veľmi často im chýba stratégia a dlhodobé plánovanie. Lokálna gastronómia, vychádzajúca z historických a kultúrnych tradícií, môže byť tým správnym prostriedkom na ich propagáciu - pre každé územie možno nájsť niektoré typické výrobky: tradičné potravinové výrobky, miestne vína, ručne vyrábané výrobky atď.</a:t>
            </a: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Naučiť ľudí identifikovať silné stránky svojho regiónu a podporiť podnikateľské aktivity na vidieku je cieľom projektu AGATA (Podpora poľnohospodárstva a vidieckeho cestovného ruchu prostredníctvom Centra chuti), ktorý je spolufinancovaný Európskou komisiou v rámci programu Erasmus+.  </a:t>
            </a:r>
          </a:p>
          <a:p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1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Čo je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Centrum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chuti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</a:rPr>
              <a:t>podnikateľská prípravka pre ľudí s dobrým nápadom, kde mentori pomáhajú rozvíjať a testovať nápad</a:t>
            </a:r>
          </a:p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</a:rPr>
              <a:t>vďaka inštrukciám a štruktúre programu sa vytvoria pevné základy pre startup a naštartuje sa proces podnikania </a:t>
            </a:r>
          </a:p>
        </p:txBody>
      </p:sp>
    </p:spTree>
    <p:extLst>
      <p:ext uri="{BB962C8B-B14F-4D97-AF65-F5344CB8AC3E}">
        <p14:creationId xmlns:p14="http://schemas.microsoft.com/office/powerpoint/2010/main" val="244643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Čo je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Centrum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chuti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ponúka začínajúcim podnikateľom nezávislé priestory </a:t>
            </a:r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</a:rPr>
              <a:t>a technické zariadenia</a:t>
            </a:r>
            <a:endParaRPr lang="sk-SK" sz="3200" dirty="0">
              <a:latin typeface="Cambria" panose="02040503050406030204" pitchFamily="18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0"/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umožní začínajúcim malým podnikateľom znížiť svoje náklady</a:t>
            </a:r>
          </a:p>
        </p:txBody>
      </p:sp>
    </p:spTree>
    <p:extLst>
      <p:ext uri="{BB962C8B-B14F-4D97-AF65-F5344CB8AC3E}">
        <p14:creationId xmlns:p14="http://schemas.microsoft.com/office/powerpoint/2010/main" val="29290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Prínos Centra chuti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budovanie siete kontaktov a nadviazanie spolupráce </a:t>
            </a:r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</a:rPr>
              <a:t>so zákazníkmi</a:t>
            </a:r>
            <a:endParaRPr lang="sk-SK" sz="3200" dirty="0">
              <a:latin typeface="Cambria" panose="02040503050406030204" pitchFamily="18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zabezpečenie vzdelávacích potrieb pre ľudí, ktorí chcú zmeniť svoju kariéru a začať podnikať v </a:t>
            </a:r>
            <a:r>
              <a:rPr lang="sk-SK" sz="3200" dirty="0" err="1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agropotravinárstve</a:t>
            </a:r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 alebo </a:t>
            </a:r>
            <a:r>
              <a:rPr lang="sk-SK" sz="3200" dirty="0" err="1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agroturizme</a:t>
            </a:r>
            <a:endParaRPr lang="sk-SK" sz="3200" dirty="0">
              <a:latin typeface="Cambria" panose="02040503050406030204" pitchFamily="18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tvorba pracovných príležitostí, ktoré umožňujú malým podnikateľom začať a úspešne aplikovať rastovú stratégiu</a:t>
            </a:r>
          </a:p>
          <a:p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4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Prínos Centra chuti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otváranie nových trhov pre technologické inovácie ale aj lokálne produkty</a:t>
            </a:r>
          </a:p>
          <a:p>
            <a:pPr lvl="0"/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podpora väzby medzi vidieckymi a mestskými oblasťami</a:t>
            </a:r>
          </a:p>
          <a:p>
            <a:pPr lvl="0"/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umožniť študentom, absolventom ale aj farmárom a ľuďom na vidieku príležitosť začať podnikať a ponúkať výrobky a služby</a:t>
            </a:r>
            <a:endParaRPr lang="sk-SK" sz="3200" b="1" dirty="0">
              <a:solidFill>
                <a:srgbClr val="CC0099"/>
              </a:solidFill>
              <a:latin typeface="Cambria" panose="02040503050406030204" pitchFamily="18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Analýza regiónu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Čo je pre Váš región charakteristické? </a:t>
            </a: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Čím viete prilákať inovátorov, teda zákazníkov?</a:t>
            </a: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Je možné nadviazať spoluprácu so školami?</a:t>
            </a: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Máte „akčného“ predstaviteľa univerzity, prípadne starostu? </a:t>
            </a:r>
          </a:p>
          <a:p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8" y="3973057"/>
            <a:ext cx="4000500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7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Cambria" panose="02040503050406030204" pitchFamily="18" charset="0"/>
                <a:ea typeface="Cambria" panose="02040503050406030204" pitchFamily="18" charset="0"/>
              </a:rPr>
              <a:t>Ďalšie výhody </a:t>
            </a:r>
            <a:r>
              <a:rPr lang="sk-SK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Centra chuti</a:t>
            </a:r>
            <a:endParaRPr lang="sk-SK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poskytnúť </a:t>
            </a:r>
            <a:r>
              <a:rPr lang="sk-SK" sz="3200" dirty="0" err="1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zdieľané</a:t>
            </a:r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 zdroje s pridanou hodnotou a súvisiace s distribúciou, marketingom, poistením a finančnými mechanizmami</a:t>
            </a:r>
          </a:p>
          <a:p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zriadiť miestne výcvikové zariadenie pre dlhodobo nezamestnaných, aby mohli získať zručnosti pre zamestnanie v oblasti </a:t>
            </a:r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</a:rPr>
              <a:t>výroby tradičných produktov potravín, prípadne </a:t>
            </a:r>
            <a:r>
              <a:rPr lang="sk-SK" sz="32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stravovania a reštauračných služieb</a:t>
            </a:r>
          </a:p>
          <a:p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56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751</TotalTime>
  <Words>431</Words>
  <Application>Microsoft Office PowerPoint</Application>
  <PresentationFormat>Vlastná</PresentationFormat>
  <Paragraphs>76</Paragraphs>
  <Slides>12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Centrum Chuti</vt:lpstr>
      <vt:lpstr>Partnerstvo</vt:lpstr>
      <vt:lpstr>Projekt AGATA</vt:lpstr>
      <vt:lpstr>Čo je Centrum chuti</vt:lpstr>
      <vt:lpstr>Čo je Centrum chuti</vt:lpstr>
      <vt:lpstr>Prínos Centra chuti</vt:lpstr>
      <vt:lpstr>Prínos Centra chuti</vt:lpstr>
      <vt:lpstr>Analýza regiónu</vt:lpstr>
      <vt:lpstr>Ďalšie výhody Centra chuti</vt:lpstr>
      <vt:lpstr>Centrum chuti = regionálne partnerstvo</vt:lpstr>
      <vt:lpstr>Identifikujte región</vt:lpstr>
      <vt:lpstr>Ďakujeme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VIPA</cp:lastModifiedBy>
  <cp:revision>13</cp:revision>
  <cp:lastPrinted>2021-08-12T09:59:45Z</cp:lastPrinted>
  <dcterms:created xsi:type="dcterms:W3CDTF">2021-05-17T09:45:31Z</dcterms:created>
  <dcterms:modified xsi:type="dcterms:W3CDTF">2021-10-17T20:19:17Z</dcterms:modified>
</cp:coreProperties>
</file>