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64" r:id="rId5"/>
  </p:sldMasterIdLst>
  <p:notesMasterIdLst>
    <p:notesMasterId r:id="rId11"/>
  </p:notesMasterIdLst>
  <p:sldIdLst>
    <p:sldId id="282" r:id="rId6"/>
    <p:sldId id="287" r:id="rId7"/>
    <p:sldId id="301" r:id="rId8"/>
    <p:sldId id="302" r:id="rId9"/>
    <p:sldId id="30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284C077-9B91-41A2-A4C5-5A30F7433178}">
          <p14:sldIdLst/>
        </p14:section>
        <p14:section name="Untitled Section" id="{1829AFD3-3C7D-4360-B258-E1993BE6F2E4}">
          <p14:sldIdLst>
            <p14:sldId id="282"/>
            <p14:sldId id="287"/>
            <p14:sldId id="301"/>
            <p14:sldId id="302"/>
            <p14:sldId id="30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CA3"/>
    <a:srgbClr val="008183"/>
    <a:srgbClr val="44A3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87013F-AF7D-62C3-343D-BF25A884146D}" v="159" dt="2021-05-04T11:01:59.665"/>
    <p1510:client id="{774CEA31-8EB0-423E-9763-F0114E109258}" v="1" dt="2020-09-21T15:41:46.672"/>
    <p1510:client id="{906DAD5C-4390-0864-0296-F04FBF8A7DDD}" v="13" dt="2021-01-27T07:48:07.109"/>
    <p1510:client id="{C664F54A-797D-F64E-8C89-B12E54524033}" v="13" dt="2021-01-26T14:29:26.319"/>
    <p1510:client id="{CA142340-4B87-522E-C686-D1BDB54A6F58}" v="12" dt="2021-01-26T16:59:49.318"/>
    <p1510:client id="{D3A75D58-E4C2-61D7-5C56-84C279B608EC}" v="21" dt="2021-01-26T15:47:18.9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775" autoAdjust="0"/>
  </p:normalViewPr>
  <p:slideViewPr>
    <p:cSldViewPr snapToGrid="0">
      <p:cViewPr>
        <p:scale>
          <a:sx n="64" d="100"/>
          <a:sy n="64" d="100"/>
        </p:scale>
        <p:origin x="-15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ca Sonia" userId="S::monica@enrd.eu::c96cda3d-0ba5-4f0b-bd07-6c1ac4ec3232" providerId="AD" clId="Web-{B04413F0-0CD0-C490-4A78-04DBE71A88E4}"/>
    <pc:docChg chg="modSld">
      <pc:chgData name="Monica Sonia" userId="S::monica@enrd.eu::c96cda3d-0ba5-4f0b-bd07-6c1ac4ec3232" providerId="AD" clId="Web-{B04413F0-0CD0-C490-4A78-04DBE71A88E4}" dt="2020-09-21T20:28:27.663" v="11" actId="20577"/>
      <pc:docMkLst>
        <pc:docMk/>
      </pc:docMkLst>
      <pc:sldChg chg="modSp">
        <pc:chgData name="Monica Sonia" userId="S::monica@enrd.eu::c96cda3d-0ba5-4f0b-bd07-6c1ac4ec3232" providerId="AD" clId="Web-{B04413F0-0CD0-C490-4A78-04DBE71A88E4}" dt="2020-09-21T20:28:27.663" v="10" actId="20577"/>
        <pc:sldMkLst>
          <pc:docMk/>
          <pc:sldMk cId="2392930209" sldId="277"/>
        </pc:sldMkLst>
        <pc:spChg chg="mod">
          <ac:chgData name="Monica Sonia" userId="S::monica@enrd.eu::c96cda3d-0ba5-4f0b-bd07-6c1ac4ec3232" providerId="AD" clId="Web-{B04413F0-0CD0-C490-4A78-04DBE71A88E4}" dt="2020-09-21T20:28:27.663" v="10" actId="20577"/>
          <ac:spMkLst>
            <pc:docMk/>
            <pc:sldMk cId="2392930209" sldId="277"/>
            <ac:spMk id="3" creationId="{10355412-DA4E-4B75-B2BB-39264844CCE9}"/>
          </ac:spMkLst>
        </pc:spChg>
      </pc:sldChg>
    </pc:docChg>
  </pc:docChgLst>
  <pc:docChgLst>
    <pc:chgData name="Veronika Korcekova" userId="S::veronika@enrd.eu::df39a2af-9f12-44c3-9773-181ea584e0ff" providerId="AD" clId="Web-{021BEC10-7664-E71C-E89A-A4C3114CBB0B}"/>
    <pc:docChg chg="addSld delSld modSld sldOrd modSection">
      <pc:chgData name="Veronika Korcekova" userId="S::veronika@enrd.eu::df39a2af-9f12-44c3-9773-181ea584e0ff" providerId="AD" clId="Web-{021BEC10-7664-E71C-E89A-A4C3114CBB0B}" dt="2020-09-21T11:35:55.577" v="68" actId="20577"/>
      <pc:docMkLst>
        <pc:docMk/>
      </pc:docMkLst>
      <pc:sldChg chg="del">
        <pc:chgData name="Veronika Korcekova" userId="S::veronika@enrd.eu::df39a2af-9f12-44c3-9773-181ea584e0ff" providerId="AD" clId="Web-{021BEC10-7664-E71C-E89A-A4C3114CBB0B}" dt="2020-09-21T11:35:26.201" v="27"/>
        <pc:sldMkLst>
          <pc:docMk/>
          <pc:sldMk cId="1254064691" sldId="263"/>
        </pc:sldMkLst>
      </pc:sldChg>
      <pc:sldChg chg="del">
        <pc:chgData name="Veronika Korcekova" userId="S::veronika@enrd.eu::df39a2af-9f12-44c3-9773-181ea584e0ff" providerId="AD" clId="Web-{021BEC10-7664-E71C-E89A-A4C3114CBB0B}" dt="2020-09-21T11:35:24.247" v="24"/>
        <pc:sldMkLst>
          <pc:docMk/>
          <pc:sldMk cId="1569311071" sldId="264"/>
        </pc:sldMkLst>
      </pc:sldChg>
      <pc:sldChg chg="del">
        <pc:chgData name="Veronika Korcekova" userId="S::veronika@enrd.eu::df39a2af-9f12-44c3-9773-181ea584e0ff" providerId="AD" clId="Web-{021BEC10-7664-E71C-E89A-A4C3114CBB0B}" dt="2020-09-21T11:35:24.669" v="25"/>
        <pc:sldMkLst>
          <pc:docMk/>
          <pc:sldMk cId="3501951838" sldId="265"/>
        </pc:sldMkLst>
      </pc:sldChg>
      <pc:sldChg chg="del">
        <pc:chgData name="Veronika Korcekova" userId="S::veronika@enrd.eu::df39a2af-9f12-44c3-9773-181ea584e0ff" providerId="AD" clId="Web-{021BEC10-7664-E71C-E89A-A4C3114CBB0B}" dt="2020-09-21T11:35:25.185" v="26"/>
        <pc:sldMkLst>
          <pc:docMk/>
          <pc:sldMk cId="2269647454" sldId="266"/>
        </pc:sldMkLst>
      </pc:sldChg>
      <pc:sldChg chg="modSp">
        <pc:chgData name="Veronika Korcekova" userId="S::veronika@enrd.eu::df39a2af-9f12-44c3-9773-181ea584e0ff" providerId="AD" clId="Web-{021BEC10-7664-E71C-E89A-A4C3114CBB0B}" dt="2020-09-21T11:35:49.624" v="50" actId="20577"/>
        <pc:sldMkLst>
          <pc:docMk/>
          <pc:sldMk cId="1450901559" sldId="267"/>
        </pc:sldMkLst>
        <pc:spChg chg="mod">
          <ac:chgData name="Veronika Korcekova" userId="S::veronika@enrd.eu::df39a2af-9f12-44c3-9773-181ea584e0ff" providerId="AD" clId="Web-{021BEC10-7664-E71C-E89A-A4C3114CBB0B}" dt="2020-09-21T11:35:49.624" v="50" actId="20577"/>
          <ac:spMkLst>
            <pc:docMk/>
            <pc:sldMk cId="1450901559" sldId="267"/>
            <ac:spMk id="6" creationId="{A60554E6-0727-41A2-A154-694A8B8FC97A}"/>
          </ac:spMkLst>
        </pc:spChg>
      </pc:sldChg>
      <pc:sldChg chg="del">
        <pc:chgData name="Veronika Korcekova" userId="S::veronika@enrd.eu::df39a2af-9f12-44c3-9773-181ea584e0ff" providerId="AD" clId="Web-{021BEC10-7664-E71C-E89A-A4C3114CBB0B}" dt="2020-09-21T11:35:23.450" v="23"/>
        <pc:sldMkLst>
          <pc:docMk/>
          <pc:sldMk cId="1602553205" sldId="268"/>
        </pc:sldMkLst>
      </pc:sldChg>
      <pc:sldChg chg="modSp">
        <pc:chgData name="Veronika Korcekova" userId="S::veronika@enrd.eu::df39a2af-9f12-44c3-9773-181ea584e0ff" providerId="AD" clId="Web-{021BEC10-7664-E71C-E89A-A4C3114CBB0B}" dt="2020-09-21T11:28:11.768" v="20" actId="14100"/>
        <pc:sldMkLst>
          <pc:docMk/>
          <pc:sldMk cId="3114446414" sldId="270"/>
        </pc:sldMkLst>
        <pc:picChg chg="mod">
          <ac:chgData name="Veronika Korcekova" userId="S::veronika@enrd.eu::df39a2af-9f12-44c3-9773-181ea584e0ff" providerId="AD" clId="Web-{021BEC10-7664-E71C-E89A-A4C3114CBB0B}" dt="2020-09-21T11:28:03.705" v="16" actId="14100"/>
          <ac:picMkLst>
            <pc:docMk/>
            <pc:sldMk cId="3114446414" sldId="270"/>
            <ac:picMk id="2" creationId="{00000000-0000-0000-0000-000000000000}"/>
          </ac:picMkLst>
        </pc:picChg>
        <pc:picChg chg="mod">
          <ac:chgData name="Veronika Korcekova" userId="S::veronika@enrd.eu::df39a2af-9f12-44c3-9773-181ea584e0ff" providerId="AD" clId="Web-{021BEC10-7664-E71C-E89A-A4C3114CBB0B}" dt="2020-09-21T11:28:11.768" v="20" actId="14100"/>
          <ac:picMkLst>
            <pc:docMk/>
            <pc:sldMk cId="3114446414" sldId="270"/>
            <ac:picMk id="4" creationId="{00000000-0000-0000-0000-000000000000}"/>
          </ac:picMkLst>
        </pc:picChg>
      </pc:sldChg>
      <pc:sldChg chg="modSp ord">
        <pc:chgData name="Veronika Korcekova" userId="S::veronika@enrd.eu::df39a2af-9f12-44c3-9773-181ea584e0ff" providerId="AD" clId="Web-{021BEC10-7664-E71C-E89A-A4C3114CBB0B}" dt="2020-09-21T11:27:52.563" v="12" actId="14100"/>
        <pc:sldMkLst>
          <pc:docMk/>
          <pc:sldMk cId="1536598535" sldId="271"/>
        </pc:sldMkLst>
        <pc:picChg chg="mod">
          <ac:chgData name="Veronika Korcekova" userId="S::veronika@enrd.eu::df39a2af-9f12-44c3-9773-181ea584e0ff" providerId="AD" clId="Web-{021BEC10-7664-E71C-E89A-A4C3114CBB0B}" dt="2020-09-21T11:27:52.563" v="12" actId="14100"/>
          <ac:picMkLst>
            <pc:docMk/>
            <pc:sldMk cId="1536598535" sldId="271"/>
            <ac:picMk id="2" creationId="{00000000-0000-0000-0000-000000000000}"/>
          </ac:picMkLst>
        </pc:picChg>
        <pc:picChg chg="mod">
          <ac:chgData name="Veronika Korcekova" userId="S::veronika@enrd.eu::df39a2af-9f12-44c3-9773-181ea584e0ff" providerId="AD" clId="Web-{021BEC10-7664-E71C-E89A-A4C3114CBB0B}" dt="2020-09-21T11:27:48.829" v="10" actId="1076"/>
          <ac:picMkLst>
            <pc:docMk/>
            <pc:sldMk cId="1536598535" sldId="271"/>
            <ac:picMk id="7" creationId="{00000000-0000-0000-0000-000000000000}"/>
          </ac:picMkLst>
        </pc:picChg>
      </pc:sldChg>
      <pc:sldChg chg="modSp">
        <pc:chgData name="Veronika Korcekova" userId="S::veronika@enrd.eu::df39a2af-9f12-44c3-9773-181ea584e0ff" providerId="AD" clId="Web-{021BEC10-7664-E71C-E89A-A4C3114CBB0B}" dt="2020-09-21T11:35:55.546" v="66" actId="20577"/>
        <pc:sldMkLst>
          <pc:docMk/>
          <pc:sldMk cId="2003700582" sldId="272"/>
        </pc:sldMkLst>
        <pc:spChg chg="mod">
          <ac:chgData name="Veronika Korcekova" userId="S::veronika@enrd.eu::df39a2af-9f12-44c3-9773-181ea584e0ff" providerId="AD" clId="Web-{021BEC10-7664-E71C-E89A-A4C3114CBB0B}" dt="2020-09-21T11:35:55.546" v="66" actId="20577"/>
          <ac:spMkLst>
            <pc:docMk/>
            <pc:sldMk cId="2003700582" sldId="272"/>
            <ac:spMk id="6" creationId="{A60554E6-0727-41A2-A154-694A8B8FC97A}"/>
          </ac:spMkLst>
        </pc:spChg>
      </pc:sldChg>
      <pc:sldChg chg="modSp add del">
        <pc:chgData name="Veronika Korcekova" userId="S::veronika@enrd.eu::df39a2af-9f12-44c3-9773-181ea584e0ff" providerId="AD" clId="Web-{021BEC10-7664-E71C-E89A-A4C3114CBB0B}" dt="2020-09-21T11:35:43.577" v="39" actId="20577"/>
        <pc:sldMkLst>
          <pc:docMk/>
          <pc:sldMk cId="1126004479" sldId="273"/>
        </pc:sldMkLst>
        <pc:spChg chg="mod">
          <ac:chgData name="Veronika Korcekova" userId="S::veronika@enrd.eu::df39a2af-9f12-44c3-9773-181ea584e0ff" providerId="AD" clId="Web-{021BEC10-7664-E71C-E89A-A4C3114CBB0B}" dt="2020-09-21T11:35:43.577" v="39" actId="20577"/>
          <ac:spMkLst>
            <pc:docMk/>
            <pc:sldMk cId="1126004479" sldId="273"/>
            <ac:spMk id="6" creationId="{A60554E6-0727-41A2-A154-694A8B8FC97A}"/>
          </ac:spMkLst>
        </pc:spChg>
      </pc:sldChg>
    </pc:docChg>
  </pc:docChgLst>
  <pc:docChgLst>
    <pc:chgData name="Enrique Nieto" userId="S::enrique@enrd.eu::cbbb86c0-2910-4eab-b899-5dc2e33442b7" providerId="AD" clId="Web-{1587013F-AF7D-62C3-343D-BF25A884146D}"/>
    <pc:docChg chg="modSld">
      <pc:chgData name="Enrique Nieto" userId="S::enrique@enrd.eu::cbbb86c0-2910-4eab-b899-5dc2e33442b7" providerId="AD" clId="Web-{1587013F-AF7D-62C3-343D-BF25A884146D}" dt="2021-05-04T11:01:59.665" v="85"/>
      <pc:docMkLst>
        <pc:docMk/>
      </pc:docMkLst>
      <pc:sldChg chg="modSp">
        <pc:chgData name="Enrique Nieto" userId="S::enrique@enrd.eu::cbbb86c0-2910-4eab-b899-5dc2e33442b7" providerId="AD" clId="Web-{1587013F-AF7D-62C3-343D-BF25A884146D}" dt="2021-05-04T10:57:43.379" v="40" actId="20577"/>
        <pc:sldMkLst>
          <pc:docMk/>
          <pc:sldMk cId="3298725334" sldId="261"/>
        </pc:sldMkLst>
        <pc:spChg chg="mod">
          <ac:chgData name="Enrique Nieto" userId="S::enrique@enrd.eu::cbbb86c0-2910-4eab-b899-5dc2e33442b7" providerId="AD" clId="Web-{1587013F-AF7D-62C3-343D-BF25A884146D}" dt="2021-05-04T10:57:43.379" v="40" actId="20577"/>
          <ac:spMkLst>
            <pc:docMk/>
            <pc:sldMk cId="3298725334" sldId="261"/>
            <ac:spMk id="12" creationId="{0F831560-B5C7-4D8F-BC03-87C56E0081CF}"/>
          </ac:spMkLst>
        </pc:spChg>
      </pc:sldChg>
      <pc:sldChg chg="modSp">
        <pc:chgData name="Enrique Nieto" userId="S::enrique@enrd.eu::cbbb86c0-2910-4eab-b899-5dc2e33442b7" providerId="AD" clId="Web-{1587013F-AF7D-62C3-343D-BF25A884146D}" dt="2021-05-04T10:58:25.692" v="49" actId="20577"/>
        <pc:sldMkLst>
          <pc:docMk/>
          <pc:sldMk cId="3791076252" sldId="278"/>
        </pc:sldMkLst>
        <pc:spChg chg="mod">
          <ac:chgData name="Enrique Nieto" userId="S::enrique@enrd.eu::cbbb86c0-2910-4eab-b899-5dc2e33442b7" providerId="AD" clId="Web-{1587013F-AF7D-62C3-343D-BF25A884146D}" dt="2021-05-04T10:58:25.692" v="49" actId="20577"/>
          <ac:spMkLst>
            <pc:docMk/>
            <pc:sldMk cId="3791076252" sldId="278"/>
            <ac:spMk id="8" creationId="{B25B4648-4C97-43A7-99DB-BB1AC411305B}"/>
          </ac:spMkLst>
        </pc:spChg>
      </pc:sldChg>
      <pc:sldChg chg="modSp">
        <pc:chgData name="Enrique Nieto" userId="S::enrique@enrd.eu::cbbb86c0-2910-4eab-b899-5dc2e33442b7" providerId="AD" clId="Web-{1587013F-AF7D-62C3-343D-BF25A884146D}" dt="2021-05-04T10:57:08.831" v="36" actId="1076"/>
        <pc:sldMkLst>
          <pc:docMk/>
          <pc:sldMk cId="843624486" sldId="282"/>
        </pc:sldMkLst>
        <pc:spChg chg="mod">
          <ac:chgData name="Enrique Nieto" userId="S::enrique@enrd.eu::cbbb86c0-2910-4eab-b899-5dc2e33442b7" providerId="AD" clId="Web-{1587013F-AF7D-62C3-343D-BF25A884146D}" dt="2021-05-04T10:57:08.831" v="36" actId="1076"/>
          <ac:spMkLst>
            <pc:docMk/>
            <pc:sldMk cId="843624486" sldId="282"/>
            <ac:spMk id="3" creationId="{00000000-0000-0000-0000-000000000000}"/>
          </ac:spMkLst>
        </pc:spChg>
        <pc:spChg chg="mod">
          <ac:chgData name="Enrique Nieto" userId="S::enrique@enrd.eu::cbbb86c0-2910-4eab-b899-5dc2e33442b7" providerId="AD" clId="Web-{1587013F-AF7D-62C3-343D-BF25A884146D}" dt="2021-05-04T10:56:23.018" v="8" actId="1076"/>
          <ac:spMkLst>
            <pc:docMk/>
            <pc:sldMk cId="843624486" sldId="282"/>
            <ac:spMk id="4" creationId="{00000000-0000-0000-0000-000000000000}"/>
          </ac:spMkLst>
        </pc:spChg>
      </pc:sldChg>
      <pc:sldChg chg="addSp delSp modSp">
        <pc:chgData name="Enrique Nieto" userId="S::enrique@enrd.eu::cbbb86c0-2910-4eab-b899-5dc2e33442b7" providerId="AD" clId="Web-{1587013F-AF7D-62C3-343D-BF25A884146D}" dt="2021-05-04T11:01:59.665" v="85"/>
        <pc:sldMkLst>
          <pc:docMk/>
          <pc:sldMk cId="3968909608" sldId="283"/>
        </pc:sldMkLst>
        <pc:spChg chg="mod">
          <ac:chgData name="Enrique Nieto" userId="S::enrique@enrd.eu::cbbb86c0-2910-4eab-b899-5dc2e33442b7" providerId="AD" clId="Web-{1587013F-AF7D-62C3-343D-BF25A884146D}" dt="2021-05-04T11:00:13.960" v="82" actId="14100"/>
          <ac:spMkLst>
            <pc:docMk/>
            <pc:sldMk cId="3968909608" sldId="283"/>
            <ac:spMk id="2" creationId="{00000000-0000-0000-0000-000000000000}"/>
          </ac:spMkLst>
        </pc:spChg>
        <pc:spChg chg="mod">
          <ac:chgData name="Enrique Nieto" userId="S::enrique@enrd.eu::cbbb86c0-2910-4eab-b899-5dc2e33442b7" providerId="AD" clId="Web-{1587013F-AF7D-62C3-343D-BF25A884146D}" dt="2021-05-04T10:58:31.973" v="51" actId="20577"/>
          <ac:spMkLst>
            <pc:docMk/>
            <pc:sldMk cId="3968909608" sldId="283"/>
            <ac:spMk id="3" creationId="{07BD6FFD-9007-41BF-AFB0-E77EEBF0A9B3}"/>
          </ac:spMkLst>
        </pc:spChg>
        <pc:picChg chg="add del mod">
          <ac:chgData name="Enrique Nieto" userId="S::enrique@enrd.eu::cbbb86c0-2910-4eab-b899-5dc2e33442b7" providerId="AD" clId="Web-{1587013F-AF7D-62C3-343D-BF25A884146D}" dt="2021-05-04T11:01:59.665" v="85"/>
          <ac:picMkLst>
            <pc:docMk/>
            <pc:sldMk cId="3968909608" sldId="283"/>
            <ac:picMk id="4" creationId="{76FB0C5E-3759-4E56-8278-BEB02970D096}"/>
          </ac:picMkLst>
        </pc:picChg>
      </pc:sldChg>
      <pc:sldChg chg="modSp">
        <pc:chgData name="Enrique Nieto" userId="S::enrique@enrd.eu::cbbb86c0-2910-4eab-b899-5dc2e33442b7" providerId="AD" clId="Web-{1587013F-AF7D-62C3-343D-BF25A884146D}" dt="2021-05-04T10:57:53.488" v="41" actId="20577"/>
        <pc:sldMkLst>
          <pc:docMk/>
          <pc:sldMk cId="27196414" sldId="284"/>
        </pc:sldMkLst>
        <pc:spChg chg="mod">
          <ac:chgData name="Enrique Nieto" userId="S::enrique@enrd.eu::cbbb86c0-2910-4eab-b899-5dc2e33442b7" providerId="AD" clId="Web-{1587013F-AF7D-62C3-343D-BF25A884146D}" dt="2021-05-04T10:57:53.488" v="41" actId="20577"/>
          <ac:spMkLst>
            <pc:docMk/>
            <pc:sldMk cId="27196414" sldId="284"/>
            <ac:spMk id="12" creationId="{0F831560-B5C7-4D8F-BC03-87C56E0081CF}"/>
          </ac:spMkLst>
        </pc:spChg>
      </pc:sldChg>
    </pc:docChg>
  </pc:docChgLst>
  <pc:docChgLst>
    <pc:chgData name="Cristina Rascon" userId="S::cristina@enrd.eu::9fee0ad5-6e10-4f7c-a462-5142c59c1d65" providerId="AD" clId="Web-{D051AA35-E419-FDE5-7D01-161FDFE295A5}"/>
    <pc:docChg chg="addSld delSld modSld sldOrd modSection">
      <pc:chgData name="Cristina Rascon" userId="S::cristina@enrd.eu::9fee0ad5-6e10-4f7c-a462-5142c59c1d65" providerId="AD" clId="Web-{D051AA35-E419-FDE5-7D01-161FDFE295A5}" dt="2020-09-21T15:58:03.087" v="874" actId="1076"/>
      <pc:docMkLst>
        <pc:docMk/>
      </pc:docMkLst>
      <pc:sldChg chg="addSp delSp modSp new del">
        <pc:chgData name="Cristina Rascon" userId="S::cristina@enrd.eu::9fee0ad5-6e10-4f7c-a462-5142c59c1d65" providerId="AD" clId="Web-{D051AA35-E419-FDE5-7D01-161FDFE295A5}" dt="2020-09-21T15:36:08.426" v="8"/>
        <pc:sldMkLst>
          <pc:docMk/>
          <pc:sldMk cId="2255240748" sldId="274"/>
        </pc:sldMkLst>
        <pc:spChg chg="del">
          <ac:chgData name="Cristina Rascon" userId="S::cristina@enrd.eu::9fee0ad5-6e10-4f7c-a462-5142c59c1d65" providerId="AD" clId="Web-{D051AA35-E419-FDE5-7D01-161FDFE295A5}" dt="2020-09-21T15:35:07.034" v="3"/>
          <ac:spMkLst>
            <pc:docMk/>
            <pc:sldMk cId="2255240748" sldId="274"/>
            <ac:spMk id="2" creationId="{6323AA3E-4EB8-4F7F-A7B3-F17E9BE6A70C}"/>
          </ac:spMkLst>
        </pc:spChg>
        <pc:spChg chg="del">
          <ac:chgData name="Cristina Rascon" userId="S::cristina@enrd.eu::9fee0ad5-6e10-4f7c-a462-5142c59c1d65" providerId="AD" clId="Web-{D051AA35-E419-FDE5-7D01-161FDFE295A5}" dt="2020-09-21T15:35:05.909" v="2"/>
          <ac:spMkLst>
            <pc:docMk/>
            <pc:sldMk cId="2255240748" sldId="274"/>
            <ac:spMk id="3" creationId="{B8F9C782-E226-4E7F-B98A-498D67197A3D}"/>
          </ac:spMkLst>
        </pc:spChg>
        <pc:picChg chg="add del mod">
          <ac:chgData name="Cristina Rascon" userId="S::cristina@enrd.eu::9fee0ad5-6e10-4f7c-a462-5142c59c1d65" providerId="AD" clId="Web-{D051AA35-E419-FDE5-7D01-161FDFE295A5}" dt="2020-09-21T15:35:48.550" v="6"/>
          <ac:picMkLst>
            <pc:docMk/>
            <pc:sldMk cId="2255240748" sldId="274"/>
            <ac:picMk id="4" creationId="{06DE2C0E-D860-4FFD-A079-F0FED56F20A7}"/>
          </ac:picMkLst>
        </pc:picChg>
      </pc:sldChg>
      <pc:sldChg chg="addSp delSp modSp new ord">
        <pc:chgData name="Cristina Rascon" userId="S::cristina@enrd.eu::9fee0ad5-6e10-4f7c-a462-5142c59c1d65" providerId="AD" clId="Web-{D051AA35-E419-FDE5-7D01-161FDFE295A5}" dt="2020-09-21T15:41:53.806" v="102"/>
        <pc:sldMkLst>
          <pc:docMk/>
          <pc:sldMk cId="4137744993" sldId="275"/>
        </pc:sldMkLst>
        <pc:spChg chg="mod">
          <ac:chgData name="Cristina Rascon" userId="S::cristina@enrd.eu::9fee0ad5-6e10-4f7c-a462-5142c59c1d65" providerId="AD" clId="Web-{D051AA35-E419-FDE5-7D01-161FDFE295A5}" dt="2020-09-21T15:36:22.598" v="14" actId="1076"/>
          <ac:spMkLst>
            <pc:docMk/>
            <pc:sldMk cId="4137744993" sldId="275"/>
            <ac:spMk id="2" creationId="{E7ECF652-3495-472C-8685-A9EE315767E2}"/>
          </ac:spMkLst>
        </pc:spChg>
        <pc:spChg chg="mod">
          <ac:chgData name="Cristina Rascon" userId="S::cristina@enrd.eu::9fee0ad5-6e10-4f7c-a462-5142c59c1d65" providerId="AD" clId="Web-{D051AA35-E419-FDE5-7D01-161FDFE295A5}" dt="2020-09-21T15:38:46.334" v="68" actId="20577"/>
          <ac:spMkLst>
            <pc:docMk/>
            <pc:sldMk cId="4137744993" sldId="275"/>
            <ac:spMk id="3" creationId="{69A8DB4C-7B3B-4DBC-9497-B4B30172FB49}"/>
          </ac:spMkLst>
        </pc:spChg>
        <pc:spChg chg="add mod">
          <ac:chgData name="Cristina Rascon" userId="S::cristina@enrd.eu::9fee0ad5-6e10-4f7c-a462-5142c59c1d65" providerId="AD" clId="Web-{D051AA35-E419-FDE5-7D01-161FDFE295A5}" dt="2020-09-21T15:37:11.567" v="34" actId="1076"/>
          <ac:spMkLst>
            <pc:docMk/>
            <pc:sldMk cId="4137744993" sldId="275"/>
            <ac:spMk id="5" creationId="{D03E0322-2FF7-4CDB-852F-A89FAD096715}"/>
          </ac:spMkLst>
        </pc:spChg>
        <pc:spChg chg="add mod">
          <ac:chgData name="Cristina Rascon" userId="S::cristina@enrd.eu::9fee0ad5-6e10-4f7c-a462-5142c59c1d65" providerId="AD" clId="Web-{D051AA35-E419-FDE5-7D01-161FDFE295A5}" dt="2020-09-21T15:40:50.477" v="93" actId="14100"/>
          <ac:spMkLst>
            <pc:docMk/>
            <pc:sldMk cId="4137744993" sldId="275"/>
            <ac:spMk id="9" creationId="{CDBD6352-A78D-4678-B433-FA29A636C0C1}"/>
          </ac:spMkLst>
        </pc:spChg>
        <pc:spChg chg="add del">
          <ac:chgData name="Cristina Rascon" userId="S::cristina@enrd.eu::9fee0ad5-6e10-4f7c-a462-5142c59c1d65" providerId="AD" clId="Web-{D051AA35-E419-FDE5-7D01-161FDFE295A5}" dt="2020-09-21T15:41:45.775" v="100"/>
          <ac:spMkLst>
            <pc:docMk/>
            <pc:sldMk cId="4137744993" sldId="275"/>
            <ac:spMk id="10" creationId="{C3652F96-30A9-4FB4-A1DB-EA5516D35E24}"/>
          </ac:spMkLst>
        </pc:spChg>
        <pc:spChg chg="add del mod">
          <ac:chgData name="Cristina Rascon" userId="S::cristina@enrd.eu::9fee0ad5-6e10-4f7c-a462-5142c59c1d65" providerId="AD" clId="Web-{D051AA35-E419-FDE5-7D01-161FDFE295A5}" dt="2020-09-21T15:41:28.587" v="99"/>
          <ac:spMkLst>
            <pc:docMk/>
            <pc:sldMk cId="4137744993" sldId="275"/>
            <ac:spMk id="11" creationId="{D9D7232A-5384-4165-8326-2DB9DB5506BE}"/>
          </ac:spMkLst>
        </pc:spChg>
        <pc:picChg chg="add mod">
          <ac:chgData name="Cristina Rascon" userId="S::cristina@enrd.eu::9fee0ad5-6e10-4f7c-a462-5142c59c1d65" providerId="AD" clId="Web-{D051AA35-E419-FDE5-7D01-161FDFE295A5}" dt="2020-09-21T15:39:12.772" v="74" actId="1076"/>
          <ac:picMkLst>
            <pc:docMk/>
            <pc:sldMk cId="4137744993" sldId="275"/>
            <ac:picMk id="6" creationId="{98A5C107-2E34-4346-815E-528150256A98}"/>
          </ac:picMkLst>
        </pc:picChg>
        <pc:picChg chg="add mod">
          <ac:chgData name="Cristina Rascon" userId="S::cristina@enrd.eu::9fee0ad5-6e10-4f7c-a462-5142c59c1d65" providerId="AD" clId="Web-{D051AA35-E419-FDE5-7D01-161FDFE295A5}" dt="2020-09-21T15:41:02.102" v="94" actId="1076"/>
          <ac:picMkLst>
            <pc:docMk/>
            <pc:sldMk cId="4137744993" sldId="275"/>
            <ac:picMk id="7" creationId="{38437C14-BD15-46D4-8928-AE099C7A3067}"/>
          </ac:picMkLst>
        </pc:picChg>
      </pc:sldChg>
      <pc:sldChg chg="addSp modSp new">
        <pc:chgData name="Cristina Rascon" userId="S::cristina@enrd.eu::9fee0ad5-6e10-4f7c-a462-5142c59c1d65" providerId="AD" clId="Web-{D051AA35-E419-FDE5-7D01-161FDFE295A5}" dt="2020-09-21T15:43:32.901" v="132" actId="14100"/>
        <pc:sldMkLst>
          <pc:docMk/>
          <pc:sldMk cId="1080243130" sldId="276"/>
        </pc:sldMkLst>
        <pc:spChg chg="mod">
          <ac:chgData name="Cristina Rascon" userId="S::cristina@enrd.eu::9fee0ad5-6e10-4f7c-a462-5142c59c1d65" providerId="AD" clId="Web-{D051AA35-E419-FDE5-7D01-161FDFE295A5}" dt="2020-09-21T15:42:46.698" v="112" actId="1076"/>
          <ac:spMkLst>
            <pc:docMk/>
            <pc:sldMk cId="1080243130" sldId="276"/>
            <ac:spMk id="2" creationId="{4052EC40-3284-4459-B909-401EAF7EC811}"/>
          </ac:spMkLst>
        </pc:spChg>
        <pc:spChg chg="mod">
          <ac:chgData name="Cristina Rascon" userId="S::cristina@enrd.eu::9fee0ad5-6e10-4f7c-a462-5142c59c1d65" providerId="AD" clId="Web-{D051AA35-E419-FDE5-7D01-161FDFE295A5}" dt="2020-09-21T15:43:24.917" v="128" actId="20577"/>
          <ac:spMkLst>
            <pc:docMk/>
            <pc:sldMk cId="1080243130" sldId="276"/>
            <ac:spMk id="3" creationId="{10355412-DA4E-4B75-B2BB-39264844CCE9}"/>
          </ac:spMkLst>
        </pc:spChg>
        <pc:picChg chg="add mod">
          <ac:chgData name="Cristina Rascon" userId="S::cristina@enrd.eu::9fee0ad5-6e10-4f7c-a462-5142c59c1d65" providerId="AD" clId="Web-{D051AA35-E419-FDE5-7D01-161FDFE295A5}" dt="2020-09-21T15:43:32.901" v="132" actId="14100"/>
          <ac:picMkLst>
            <pc:docMk/>
            <pc:sldMk cId="1080243130" sldId="276"/>
            <ac:picMk id="4" creationId="{FBC73A67-7B8A-4859-8DAB-1B65B5E13197}"/>
          </ac:picMkLst>
        </pc:picChg>
        <pc:picChg chg="add mod">
          <ac:chgData name="Cristina Rascon" userId="S::cristina@enrd.eu::9fee0ad5-6e10-4f7c-a462-5142c59c1d65" providerId="AD" clId="Web-{D051AA35-E419-FDE5-7D01-161FDFE295A5}" dt="2020-09-21T15:43:21.479" v="127" actId="1076"/>
          <ac:picMkLst>
            <pc:docMk/>
            <pc:sldMk cId="1080243130" sldId="276"/>
            <ac:picMk id="5" creationId="{5276FDA7-6348-4AE6-AEDA-44AC101B55C7}"/>
          </ac:picMkLst>
        </pc:picChg>
      </pc:sldChg>
      <pc:sldChg chg="addSp delSp modSp add replId">
        <pc:chgData name="Cristina Rascon" userId="S::cristina@enrd.eu::9fee0ad5-6e10-4f7c-a462-5142c59c1d65" providerId="AD" clId="Web-{D051AA35-E419-FDE5-7D01-161FDFE295A5}" dt="2020-09-21T15:58:03.087" v="874" actId="1076"/>
        <pc:sldMkLst>
          <pc:docMk/>
          <pc:sldMk cId="2392930209" sldId="277"/>
        </pc:sldMkLst>
        <pc:spChg chg="mod">
          <ac:chgData name="Cristina Rascon" userId="S::cristina@enrd.eu::9fee0ad5-6e10-4f7c-a462-5142c59c1d65" providerId="AD" clId="Web-{D051AA35-E419-FDE5-7D01-161FDFE295A5}" dt="2020-09-21T15:54:05.693" v="843" actId="20577"/>
          <ac:spMkLst>
            <pc:docMk/>
            <pc:sldMk cId="2392930209" sldId="277"/>
            <ac:spMk id="3" creationId="{10355412-DA4E-4B75-B2BB-39264844CCE9}"/>
          </ac:spMkLst>
        </pc:spChg>
        <pc:spChg chg="add mod">
          <ac:chgData name="Cristina Rascon" userId="S::cristina@enrd.eu::9fee0ad5-6e10-4f7c-a462-5142c59c1d65" providerId="AD" clId="Web-{D051AA35-E419-FDE5-7D01-161FDFE295A5}" dt="2020-09-21T15:57:58.259" v="872" actId="1076"/>
          <ac:spMkLst>
            <pc:docMk/>
            <pc:sldMk cId="2392930209" sldId="277"/>
            <ac:spMk id="8" creationId="{3EBCA51C-61DE-4228-BB78-A1440DA68CDF}"/>
          </ac:spMkLst>
        </pc:spChg>
        <pc:spChg chg="add mod">
          <ac:chgData name="Cristina Rascon" userId="S::cristina@enrd.eu::9fee0ad5-6e10-4f7c-a462-5142c59c1d65" providerId="AD" clId="Web-{D051AA35-E419-FDE5-7D01-161FDFE295A5}" dt="2020-09-21T15:58:03.087" v="874" actId="1076"/>
          <ac:spMkLst>
            <pc:docMk/>
            <pc:sldMk cId="2392930209" sldId="277"/>
            <ac:spMk id="9" creationId="{16EE655B-5009-436D-A257-E4B72ADD456A}"/>
          </ac:spMkLst>
        </pc:spChg>
        <pc:picChg chg="del">
          <ac:chgData name="Cristina Rascon" userId="S::cristina@enrd.eu::9fee0ad5-6e10-4f7c-a462-5142c59c1d65" providerId="AD" clId="Web-{D051AA35-E419-FDE5-7D01-161FDFE295A5}" dt="2020-09-21T15:50:50.690" v="819"/>
          <ac:picMkLst>
            <pc:docMk/>
            <pc:sldMk cId="2392930209" sldId="277"/>
            <ac:picMk id="4" creationId="{FBC73A67-7B8A-4859-8DAB-1B65B5E13197}"/>
          </ac:picMkLst>
        </pc:picChg>
        <pc:picChg chg="del">
          <ac:chgData name="Cristina Rascon" userId="S::cristina@enrd.eu::9fee0ad5-6e10-4f7c-a462-5142c59c1d65" providerId="AD" clId="Web-{D051AA35-E419-FDE5-7D01-161FDFE295A5}" dt="2020-09-21T15:50:11.564" v="736"/>
          <ac:picMkLst>
            <pc:docMk/>
            <pc:sldMk cId="2392930209" sldId="277"/>
            <ac:picMk id="5" creationId="{5276FDA7-6348-4AE6-AEDA-44AC101B55C7}"/>
          </ac:picMkLst>
        </pc:picChg>
        <pc:picChg chg="add del mod">
          <ac:chgData name="Cristina Rascon" userId="S::cristina@enrd.eu::9fee0ad5-6e10-4f7c-a462-5142c59c1d65" providerId="AD" clId="Web-{D051AA35-E419-FDE5-7D01-161FDFE295A5}" dt="2020-09-21T15:52:41.129" v="826"/>
          <ac:picMkLst>
            <pc:docMk/>
            <pc:sldMk cId="2392930209" sldId="277"/>
            <ac:picMk id="6" creationId="{F5276352-9B28-4CC1-BF24-851F56C115CA}"/>
          </ac:picMkLst>
        </pc:picChg>
        <pc:picChg chg="add mod">
          <ac:chgData name="Cristina Rascon" userId="S::cristina@enrd.eu::9fee0ad5-6e10-4f7c-a462-5142c59c1d65" providerId="AD" clId="Web-{D051AA35-E419-FDE5-7D01-161FDFE295A5}" dt="2020-09-21T15:57:24.852" v="846" actId="1076"/>
          <ac:picMkLst>
            <pc:docMk/>
            <pc:sldMk cId="2392930209" sldId="277"/>
            <ac:picMk id="7" creationId="{9454D4E8-2ADC-419F-A72A-B5E28D388E67}"/>
          </ac:picMkLst>
        </pc:picChg>
      </pc:sldChg>
    </pc:docChg>
  </pc:docChgLst>
  <pc:docChgLst>
    <pc:chgData name="Monica Sonia" userId="S::monica@enrd.eu::c96cda3d-0ba5-4f0b-bd07-6c1ac4ec3232" providerId="AD" clId="Web-{F9CEA4B3-312D-C50B-8881-C060D4B4C222}"/>
    <pc:docChg chg="modSld">
      <pc:chgData name="Monica Sonia" userId="S::monica@enrd.eu::c96cda3d-0ba5-4f0b-bd07-6c1ac4ec3232" providerId="AD" clId="Web-{F9CEA4B3-312D-C50B-8881-C060D4B4C222}" dt="2020-09-21T20:20:26.703" v="28" actId="14100"/>
      <pc:docMkLst>
        <pc:docMk/>
      </pc:docMkLst>
      <pc:sldChg chg="modSp">
        <pc:chgData name="Monica Sonia" userId="S::monica@enrd.eu::c96cda3d-0ba5-4f0b-bd07-6c1ac4ec3232" providerId="AD" clId="Web-{F9CEA4B3-312D-C50B-8881-C060D4B4C222}" dt="2020-09-21T20:17:06.217" v="3" actId="20577"/>
        <pc:sldMkLst>
          <pc:docMk/>
          <pc:sldMk cId="1972882608" sldId="259"/>
        </pc:sldMkLst>
        <pc:spChg chg="mod">
          <ac:chgData name="Monica Sonia" userId="S::monica@enrd.eu::c96cda3d-0ba5-4f0b-bd07-6c1ac4ec3232" providerId="AD" clId="Web-{F9CEA4B3-312D-C50B-8881-C060D4B4C222}" dt="2020-09-21T20:17:06.217" v="3" actId="20577"/>
          <ac:spMkLst>
            <pc:docMk/>
            <pc:sldMk cId="1972882608" sldId="259"/>
            <ac:spMk id="2" creationId="{00000000-0000-0000-0000-000000000000}"/>
          </ac:spMkLst>
        </pc:spChg>
      </pc:sldChg>
      <pc:sldChg chg="modSp">
        <pc:chgData name="Monica Sonia" userId="S::monica@enrd.eu::c96cda3d-0ba5-4f0b-bd07-6c1ac4ec3232" providerId="AD" clId="Web-{F9CEA4B3-312D-C50B-8881-C060D4B4C222}" dt="2020-09-21T20:20:26.703" v="28" actId="14100"/>
        <pc:sldMkLst>
          <pc:docMk/>
          <pc:sldMk cId="2120981626" sldId="269"/>
        </pc:sldMkLst>
        <pc:spChg chg="mod">
          <ac:chgData name="Monica Sonia" userId="S::monica@enrd.eu::c96cda3d-0ba5-4f0b-bd07-6c1ac4ec3232" providerId="AD" clId="Web-{F9CEA4B3-312D-C50B-8881-C060D4B4C222}" dt="2020-09-21T20:20:26.703" v="28" actId="14100"/>
          <ac:spMkLst>
            <pc:docMk/>
            <pc:sldMk cId="2120981626" sldId="269"/>
            <ac:spMk id="13" creationId="{00000000-0000-0000-0000-000000000000}"/>
          </ac:spMkLst>
        </pc:spChg>
      </pc:sldChg>
      <pc:sldChg chg="modSp">
        <pc:chgData name="Monica Sonia" userId="S::monica@enrd.eu::c96cda3d-0ba5-4f0b-bd07-6c1ac4ec3232" providerId="AD" clId="Web-{F9CEA4B3-312D-C50B-8881-C060D4B4C222}" dt="2020-09-21T20:18:35.421" v="16" actId="20577"/>
        <pc:sldMkLst>
          <pc:docMk/>
          <pc:sldMk cId="2392930209" sldId="277"/>
        </pc:sldMkLst>
        <pc:spChg chg="mod">
          <ac:chgData name="Monica Sonia" userId="S::monica@enrd.eu::c96cda3d-0ba5-4f0b-bd07-6c1ac4ec3232" providerId="AD" clId="Web-{F9CEA4B3-312D-C50B-8881-C060D4B4C222}" dt="2020-09-21T20:18:35.421" v="16" actId="20577"/>
          <ac:spMkLst>
            <pc:docMk/>
            <pc:sldMk cId="2392930209" sldId="277"/>
            <ac:spMk id="3" creationId="{10355412-DA4E-4B75-B2BB-39264844CCE9}"/>
          </ac:spMkLst>
        </pc:spChg>
      </pc:sldChg>
    </pc:docChg>
  </pc:docChgLst>
  <pc:docChgLst>
    <pc:chgData name="Paul Soto" userId="0bd2906f-bee1-4b71-8f7e-739aab6f5b44" providerId="ADAL" clId="{774CEA31-8EB0-423E-9763-F0114E109258}"/>
    <pc:docChg chg="modSld sldOrd">
      <pc:chgData name="Paul Soto" userId="0bd2906f-bee1-4b71-8f7e-739aab6f5b44" providerId="ADAL" clId="{774CEA31-8EB0-423E-9763-F0114E109258}" dt="2020-10-16T13:16:18.620" v="1" actId="14100"/>
      <pc:docMkLst>
        <pc:docMk/>
      </pc:docMkLst>
      <pc:sldChg chg="modSp">
        <pc:chgData name="Paul Soto" userId="0bd2906f-bee1-4b71-8f7e-739aab6f5b44" providerId="ADAL" clId="{774CEA31-8EB0-423E-9763-F0114E109258}" dt="2020-10-16T13:16:18.620" v="1" actId="14100"/>
        <pc:sldMkLst>
          <pc:docMk/>
          <pc:sldMk cId="2120981626" sldId="269"/>
        </pc:sldMkLst>
        <pc:spChg chg="mod">
          <ac:chgData name="Paul Soto" userId="0bd2906f-bee1-4b71-8f7e-739aab6f5b44" providerId="ADAL" clId="{774CEA31-8EB0-423E-9763-F0114E109258}" dt="2020-10-16T13:16:18.620" v="1" actId="14100"/>
          <ac:spMkLst>
            <pc:docMk/>
            <pc:sldMk cId="2120981626" sldId="269"/>
            <ac:spMk id="39" creationId="{00000000-0000-0000-0000-000000000000}"/>
          </ac:spMkLst>
        </pc:spChg>
      </pc:sldChg>
      <pc:sldChg chg="ord">
        <pc:chgData name="Paul Soto" userId="0bd2906f-bee1-4b71-8f7e-739aab6f5b44" providerId="ADAL" clId="{774CEA31-8EB0-423E-9763-F0114E109258}" dt="2020-09-21T15:41:46.669" v="0"/>
        <pc:sldMkLst>
          <pc:docMk/>
          <pc:sldMk cId="4137744993" sldId="275"/>
        </pc:sldMkLst>
      </pc:sldChg>
    </pc:docChg>
  </pc:docChgLst>
  <pc:docChgLst>
    <pc:chgData name="Enrique Nieto" userId="S::enrique@enrd.eu::cbbb86c0-2910-4eab-b899-5dc2e33442b7" providerId="AD" clId="Web-{D3A75D58-E4C2-61D7-5C56-84C279B608EC}"/>
    <pc:docChg chg="modSld">
      <pc:chgData name="Enrique Nieto" userId="S::enrique@enrd.eu::cbbb86c0-2910-4eab-b899-5dc2e33442b7" providerId="AD" clId="Web-{D3A75D58-E4C2-61D7-5C56-84C279B608EC}" dt="2021-01-26T15:47:18.514" v="8" actId="20577"/>
      <pc:docMkLst>
        <pc:docMk/>
      </pc:docMkLst>
      <pc:sldChg chg="modSp">
        <pc:chgData name="Enrique Nieto" userId="S::enrique@enrd.eu::cbbb86c0-2910-4eab-b899-5dc2e33442b7" providerId="AD" clId="Web-{D3A75D58-E4C2-61D7-5C56-84C279B608EC}" dt="2021-01-26T15:46:37.076" v="0" actId="20577"/>
        <pc:sldMkLst>
          <pc:docMk/>
          <pc:sldMk cId="2405486277" sldId="280"/>
        </pc:sldMkLst>
        <pc:spChg chg="mod">
          <ac:chgData name="Enrique Nieto" userId="S::enrique@enrd.eu::cbbb86c0-2910-4eab-b899-5dc2e33442b7" providerId="AD" clId="Web-{D3A75D58-E4C2-61D7-5C56-84C279B608EC}" dt="2021-01-26T15:46:37.076" v="0" actId="20577"/>
          <ac:spMkLst>
            <pc:docMk/>
            <pc:sldMk cId="2405486277" sldId="280"/>
            <ac:spMk id="50" creationId="{17285AD0-12A6-45CD-9D6B-ABFCCE9C4501}"/>
          </ac:spMkLst>
        </pc:spChg>
      </pc:sldChg>
      <pc:sldChg chg="modSp">
        <pc:chgData name="Enrique Nieto" userId="S::enrique@enrd.eu::cbbb86c0-2910-4eab-b899-5dc2e33442b7" providerId="AD" clId="Web-{D3A75D58-E4C2-61D7-5C56-84C279B608EC}" dt="2021-01-26T15:47:18.514" v="8" actId="20577"/>
        <pc:sldMkLst>
          <pc:docMk/>
          <pc:sldMk cId="3968909608" sldId="283"/>
        </pc:sldMkLst>
        <pc:spChg chg="mod">
          <ac:chgData name="Enrique Nieto" userId="S::enrique@enrd.eu::cbbb86c0-2910-4eab-b899-5dc2e33442b7" providerId="AD" clId="Web-{D3A75D58-E4C2-61D7-5C56-84C279B608EC}" dt="2021-01-26T15:47:18.514" v="8" actId="20577"/>
          <ac:spMkLst>
            <pc:docMk/>
            <pc:sldMk cId="3968909608" sldId="283"/>
            <ac:spMk id="2" creationId="{00000000-0000-0000-0000-000000000000}"/>
          </ac:spMkLst>
        </pc:spChg>
      </pc:sldChg>
    </pc:docChg>
  </pc:docChgLst>
  <pc:docChgLst>
    <pc:chgData name="Veronika Korcekova" userId="S::veronika@enrd.eu::df39a2af-9f12-44c3-9773-181ea584e0ff" providerId="AD" clId="Web-{C664F54A-797D-F64E-8C89-B12E54524033}"/>
    <pc:docChg chg="addSld modSld modSection">
      <pc:chgData name="Veronika Korcekova" userId="S::veronika@enrd.eu::df39a2af-9f12-44c3-9773-181ea584e0ff" providerId="AD" clId="Web-{C664F54A-797D-F64E-8C89-B12E54524033}" dt="2021-01-26T14:29:26.319" v="6" actId="20577"/>
      <pc:docMkLst>
        <pc:docMk/>
      </pc:docMkLst>
      <pc:sldChg chg="modSp add replId">
        <pc:chgData name="Veronika Korcekova" userId="S::veronika@enrd.eu::df39a2af-9f12-44c3-9773-181ea584e0ff" providerId="AD" clId="Web-{C664F54A-797D-F64E-8C89-B12E54524033}" dt="2021-01-26T14:29:26.319" v="6" actId="20577"/>
        <pc:sldMkLst>
          <pc:docMk/>
          <pc:sldMk cId="27196414" sldId="284"/>
        </pc:sldMkLst>
        <pc:spChg chg="mod">
          <ac:chgData name="Veronika Korcekova" userId="S::veronika@enrd.eu::df39a2af-9f12-44c3-9773-181ea584e0ff" providerId="AD" clId="Web-{C664F54A-797D-F64E-8C89-B12E54524033}" dt="2021-01-26T14:29:26.319" v="6" actId="20577"/>
          <ac:spMkLst>
            <pc:docMk/>
            <pc:sldMk cId="27196414" sldId="284"/>
            <ac:spMk id="9" creationId="{07BD6FFD-9007-41BF-AFB0-E77EEBF0A9B3}"/>
          </ac:spMkLst>
        </pc:spChg>
      </pc:sldChg>
    </pc:docChg>
  </pc:docChgLst>
  <pc:docChgLst>
    <pc:chgData name="Enrique Nieto" userId="S::enrique@enrd.eu::cbbb86c0-2910-4eab-b899-5dc2e33442b7" providerId="AD" clId="Web-{CA142340-4B87-522E-C686-D1BDB54A6F58}"/>
    <pc:docChg chg="modSld">
      <pc:chgData name="Enrique Nieto" userId="S::enrique@enrd.eu::cbbb86c0-2910-4eab-b899-5dc2e33442b7" providerId="AD" clId="Web-{CA142340-4B87-522E-C686-D1BDB54A6F58}" dt="2021-01-26T16:59:49.318" v="6" actId="20577"/>
      <pc:docMkLst>
        <pc:docMk/>
      </pc:docMkLst>
      <pc:sldChg chg="modSp">
        <pc:chgData name="Enrique Nieto" userId="S::enrique@enrd.eu::cbbb86c0-2910-4eab-b899-5dc2e33442b7" providerId="AD" clId="Web-{CA142340-4B87-522E-C686-D1BDB54A6F58}" dt="2021-01-26T16:59:49.318" v="6" actId="20577"/>
        <pc:sldMkLst>
          <pc:docMk/>
          <pc:sldMk cId="3791076252" sldId="278"/>
        </pc:sldMkLst>
        <pc:spChg chg="mod">
          <ac:chgData name="Enrique Nieto" userId="S::enrique@enrd.eu::cbbb86c0-2910-4eab-b899-5dc2e33442b7" providerId="AD" clId="Web-{CA142340-4B87-522E-C686-D1BDB54A6F58}" dt="2021-01-26T16:59:49.318" v="6" actId="20577"/>
          <ac:spMkLst>
            <pc:docMk/>
            <pc:sldMk cId="3791076252" sldId="278"/>
            <ac:spMk id="8" creationId="{B25B4648-4C97-43A7-99DB-BB1AC411305B}"/>
          </ac:spMkLst>
        </pc:spChg>
      </pc:sldChg>
    </pc:docChg>
  </pc:docChgLst>
  <pc:docChgLst>
    <pc:chgData clId="Web-{906DAD5C-4390-0864-0296-F04FBF8A7DDD}"/>
    <pc:docChg chg="modSld">
      <pc:chgData name="" userId="" providerId="" clId="Web-{906DAD5C-4390-0864-0296-F04FBF8A7DDD}" dt="2021-01-27T07:47:55.359" v="1" actId="20577"/>
      <pc:docMkLst>
        <pc:docMk/>
      </pc:docMkLst>
      <pc:sldChg chg="modSp">
        <pc:chgData name="" userId="" providerId="" clId="Web-{906DAD5C-4390-0864-0296-F04FBF8A7DDD}" dt="2021-01-27T07:47:55.359" v="1" actId="20577"/>
        <pc:sldMkLst>
          <pc:docMk/>
          <pc:sldMk cId="843624486" sldId="282"/>
        </pc:sldMkLst>
        <pc:spChg chg="mod">
          <ac:chgData name="" userId="" providerId="" clId="Web-{906DAD5C-4390-0864-0296-F04FBF8A7DDD}" dt="2021-01-27T07:47:55.359" v="1" actId="20577"/>
          <ac:spMkLst>
            <pc:docMk/>
            <pc:sldMk cId="843624486" sldId="282"/>
            <ac:spMk id="3" creationId="{00000000-0000-0000-0000-000000000000}"/>
          </ac:spMkLst>
        </pc:spChg>
      </pc:sldChg>
    </pc:docChg>
  </pc:docChgLst>
  <pc:docChgLst>
    <pc:chgData name="Katarzyna Panfil" userId="d4d77fdd-98be-46cf-99f8-e196868dc27f" providerId="ADAL" clId="{8439349F-6150-4522-A4A7-ABB7C6E95866}"/>
    <pc:docChg chg="custSel modSld">
      <pc:chgData name="Katarzyna Panfil" userId="d4d77fdd-98be-46cf-99f8-e196868dc27f" providerId="ADAL" clId="{8439349F-6150-4522-A4A7-ABB7C6E95866}" dt="2019-09-16T09:57:07.487" v="14" actId="478"/>
      <pc:docMkLst>
        <pc:docMk/>
      </pc:docMkLst>
      <pc:sldChg chg="delSp modSp">
        <pc:chgData name="Katarzyna Panfil" userId="d4d77fdd-98be-46cf-99f8-e196868dc27f" providerId="ADAL" clId="{8439349F-6150-4522-A4A7-ABB7C6E95866}" dt="2019-09-16T09:57:07.487" v="14" actId="478"/>
        <pc:sldMkLst>
          <pc:docMk/>
          <pc:sldMk cId="3985002156" sldId="256"/>
        </pc:sldMkLst>
        <pc:spChg chg="mod">
          <ac:chgData name="Katarzyna Panfil" userId="d4d77fdd-98be-46cf-99f8-e196868dc27f" providerId="ADAL" clId="{8439349F-6150-4522-A4A7-ABB7C6E95866}" dt="2019-09-16T09:57:03.627" v="12" actId="1076"/>
          <ac:spMkLst>
            <pc:docMk/>
            <pc:sldMk cId="3985002156" sldId="256"/>
            <ac:spMk id="3" creationId="{00000000-0000-0000-0000-000000000000}"/>
          </ac:spMkLst>
        </pc:spChg>
        <pc:spChg chg="del mod">
          <ac:chgData name="Katarzyna Panfil" userId="d4d77fdd-98be-46cf-99f8-e196868dc27f" providerId="ADAL" clId="{8439349F-6150-4522-A4A7-ABB7C6E95866}" dt="2019-09-16T09:56:51.637" v="5" actId="478"/>
          <ac:spMkLst>
            <pc:docMk/>
            <pc:sldMk cId="3985002156" sldId="256"/>
            <ac:spMk id="5" creationId="{00000000-0000-0000-0000-000000000000}"/>
          </ac:spMkLst>
        </pc:spChg>
        <pc:spChg chg="mod">
          <ac:chgData name="Katarzyna Panfil" userId="d4d77fdd-98be-46cf-99f8-e196868dc27f" providerId="ADAL" clId="{8439349F-6150-4522-A4A7-ABB7C6E95866}" dt="2019-09-16T09:57:05.859" v="13" actId="6549"/>
          <ac:spMkLst>
            <pc:docMk/>
            <pc:sldMk cId="3985002156" sldId="256"/>
            <ac:spMk id="9" creationId="{6AE090F1-1286-48C5-B193-B5C35C0FD37C}"/>
          </ac:spMkLst>
        </pc:spChg>
        <pc:picChg chg="del">
          <ac:chgData name="Katarzyna Panfil" userId="d4d77fdd-98be-46cf-99f8-e196868dc27f" providerId="ADAL" clId="{8439349F-6150-4522-A4A7-ABB7C6E95866}" dt="2019-09-16T09:57:07.487" v="14" actId="478"/>
          <ac:picMkLst>
            <pc:docMk/>
            <pc:sldMk cId="3985002156" sldId="256"/>
            <ac:picMk id="8" creationId="{8CCC710E-A419-4F05-B134-1666C31B00A9}"/>
          </ac:picMkLst>
        </pc:picChg>
      </pc:sldChg>
    </pc:docChg>
  </pc:docChgLst>
  <pc:docChgLst>
    <pc:chgData name="Enrique Nieto" userId="S::enrique@enrd.eu::cbbb86c0-2910-4eab-b899-5dc2e33442b7" providerId="AD" clId="Web-{77DBFEA9-0EB6-869E-8233-46D2DF18A4B0}"/>
    <pc:docChg chg="modSld">
      <pc:chgData name="Enrique Nieto" userId="S::enrique@enrd.eu::cbbb86c0-2910-4eab-b899-5dc2e33442b7" providerId="AD" clId="Web-{77DBFEA9-0EB6-869E-8233-46D2DF18A4B0}" dt="2020-09-21T15:06:16.136" v="108" actId="1076"/>
      <pc:docMkLst>
        <pc:docMk/>
      </pc:docMkLst>
      <pc:sldChg chg="addSp delSp modSp">
        <pc:chgData name="Enrique Nieto" userId="S::enrique@enrd.eu::cbbb86c0-2910-4eab-b899-5dc2e33442b7" providerId="AD" clId="Web-{77DBFEA9-0EB6-869E-8233-46D2DF18A4B0}" dt="2020-09-21T15:06:16.136" v="108" actId="1076"/>
        <pc:sldMkLst>
          <pc:docMk/>
          <pc:sldMk cId="1972882608" sldId="259"/>
        </pc:sldMkLst>
        <pc:spChg chg="mod">
          <ac:chgData name="Enrique Nieto" userId="S::enrique@enrd.eu::cbbb86c0-2910-4eab-b899-5dc2e33442b7" providerId="AD" clId="Web-{77DBFEA9-0EB6-869E-8233-46D2DF18A4B0}" dt="2020-09-21T15:06:07.511" v="107" actId="20577"/>
          <ac:spMkLst>
            <pc:docMk/>
            <pc:sldMk cId="1972882608" sldId="259"/>
            <ac:spMk id="2" creationId="{00000000-0000-0000-0000-000000000000}"/>
          </ac:spMkLst>
        </pc:spChg>
        <pc:spChg chg="del">
          <ac:chgData name="Enrique Nieto" userId="S::enrique@enrd.eu::cbbb86c0-2910-4eab-b899-5dc2e33442b7" providerId="AD" clId="Web-{77DBFEA9-0EB6-869E-8233-46D2DF18A4B0}" dt="2020-09-21T15:01:15.896" v="0"/>
          <ac:spMkLst>
            <pc:docMk/>
            <pc:sldMk cId="1972882608" sldId="259"/>
            <ac:spMk id="3" creationId="{1D364975-7FD5-4855-9C7F-52BC17BBCDDA}"/>
          </ac:spMkLst>
        </pc:spChg>
        <pc:spChg chg="del">
          <ac:chgData name="Enrique Nieto" userId="S::enrique@enrd.eu::cbbb86c0-2910-4eab-b899-5dc2e33442b7" providerId="AD" clId="Web-{77DBFEA9-0EB6-869E-8233-46D2DF18A4B0}" dt="2020-09-21T15:01:18.021" v="1"/>
          <ac:spMkLst>
            <pc:docMk/>
            <pc:sldMk cId="1972882608" sldId="259"/>
            <ac:spMk id="6" creationId="{32A82268-E76D-4A95-A26F-A89F0893A383}"/>
          </ac:spMkLst>
        </pc:spChg>
        <pc:spChg chg="del">
          <ac:chgData name="Enrique Nieto" userId="S::enrique@enrd.eu::cbbb86c0-2910-4eab-b899-5dc2e33442b7" providerId="AD" clId="Web-{77DBFEA9-0EB6-869E-8233-46D2DF18A4B0}" dt="2020-09-21T15:03:50.118" v="64"/>
          <ac:spMkLst>
            <pc:docMk/>
            <pc:sldMk cId="1972882608" sldId="259"/>
            <ac:spMk id="8" creationId="{C587CCD8-756E-4EA1-BC3A-7AD2BFE4C2C6}"/>
          </ac:spMkLst>
        </pc:spChg>
        <pc:spChg chg="del">
          <ac:chgData name="Enrique Nieto" userId="S::enrique@enrd.eu::cbbb86c0-2910-4eab-b899-5dc2e33442b7" providerId="AD" clId="Web-{77DBFEA9-0EB6-869E-8233-46D2DF18A4B0}" dt="2020-09-21T15:01:20.147" v="2"/>
          <ac:spMkLst>
            <pc:docMk/>
            <pc:sldMk cId="1972882608" sldId="259"/>
            <ac:spMk id="9" creationId="{8B89BB55-AD96-4D19-814D-B66BA2E24CC9}"/>
          </ac:spMkLst>
        </pc:spChg>
        <pc:picChg chg="add del mod">
          <ac:chgData name="Enrique Nieto" userId="S::enrique@enrd.eu::cbbb86c0-2910-4eab-b899-5dc2e33442b7" providerId="AD" clId="Web-{77DBFEA9-0EB6-869E-8233-46D2DF18A4B0}" dt="2020-09-21T15:04:37.337" v="91"/>
          <ac:picMkLst>
            <pc:docMk/>
            <pc:sldMk cId="1972882608" sldId="259"/>
            <ac:picMk id="4" creationId="{8E6DE330-CB5E-46BF-A865-91E89E340358}"/>
          </ac:picMkLst>
        </pc:picChg>
        <pc:picChg chg="add mod">
          <ac:chgData name="Enrique Nieto" userId="S::enrique@enrd.eu::cbbb86c0-2910-4eab-b899-5dc2e33442b7" providerId="AD" clId="Web-{77DBFEA9-0EB6-869E-8233-46D2DF18A4B0}" dt="2020-09-21T15:06:16.136" v="108" actId="1076"/>
          <ac:picMkLst>
            <pc:docMk/>
            <pc:sldMk cId="1972882608" sldId="259"/>
            <ac:picMk id="7" creationId="{EC8CE808-1113-4F36-937E-5A1E1C67DF30}"/>
          </ac:picMkLst>
        </pc:picChg>
      </pc:sldChg>
    </pc:docChg>
  </pc:docChgLst>
  <pc:docChgLst>
    <pc:chgData name="Enrique Nieto" userId="S::enrique@enrd.eu::cbbb86c0-2910-4eab-b899-5dc2e33442b7" providerId="AD" clId="Web-{3BD078F6-A2FE-4C7E-A191-CF62BD4AFAAB}"/>
    <pc:docChg chg="modSld">
      <pc:chgData name="Enrique Nieto" userId="S::enrique@enrd.eu::cbbb86c0-2910-4eab-b899-5dc2e33442b7" providerId="AD" clId="Web-{3BD078F6-A2FE-4C7E-A191-CF62BD4AFAAB}" dt="2020-09-18T15:13:34.950" v="0" actId="20577"/>
      <pc:docMkLst>
        <pc:docMk/>
      </pc:docMkLst>
      <pc:sldChg chg="modSp">
        <pc:chgData name="Enrique Nieto" userId="S::enrique@enrd.eu::cbbb86c0-2910-4eab-b899-5dc2e33442b7" providerId="AD" clId="Web-{3BD078F6-A2FE-4C7E-A191-CF62BD4AFAAB}" dt="2020-09-18T15:13:34.950" v="0" actId="20577"/>
        <pc:sldMkLst>
          <pc:docMk/>
          <pc:sldMk cId="2120981626" sldId="269"/>
        </pc:sldMkLst>
        <pc:spChg chg="mod">
          <ac:chgData name="Enrique Nieto" userId="S::enrique@enrd.eu::cbbb86c0-2910-4eab-b899-5dc2e33442b7" providerId="AD" clId="Web-{3BD078F6-A2FE-4C7E-A191-CF62BD4AFAAB}" dt="2020-09-18T15:13:34.950" v="0" actId="20577"/>
          <ac:spMkLst>
            <pc:docMk/>
            <pc:sldMk cId="2120981626" sldId="269"/>
            <ac:spMk id="13" creationId="{00000000-0000-0000-0000-000000000000}"/>
          </ac:spMkLst>
        </pc:spChg>
      </pc:sldChg>
    </pc:docChg>
  </pc:docChgLst>
  <pc:docChgLst>
    <pc:chgData name="Konstantinos Zapris" userId="S::kostas.zapris@enrd.eu::c6da0ff8-9df5-4b9a-aab3-48c8392b4384" providerId="AD" clId="Web-{73706D9C-2D77-42C2-D480-B742A8D27B64}"/>
    <pc:docChg chg="modSld">
      <pc:chgData name="Konstantinos Zapris" userId="S::kostas.zapris@enrd.eu::c6da0ff8-9df5-4b9a-aab3-48c8392b4384" providerId="AD" clId="Web-{73706D9C-2D77-42C2-D480-B742A8D27B64}" dt="2020-10-01T15:27:36.599" v="6" actId="20577"/>
      <pc:docMkLst>
        <pc:docMk/>
      </pc:docMkLst>
      <pc:sldChg chg="modSp">
        <pc:chgData name="Konstantinos Zapris" userId="S::kostas.zapris@enrd.eu::c6da0ff8-9df5-4b9a-aab3-48c8392b4384" providerId="AD" clId="Web-{73706D9C-2D77-42C2-D480-B742A8D27B64}" dt="2020-10-01T15:27:34.724" v="4" actId="20577"/>
        <pc:sldMkLst>
          <pc:docMk/>
          <pc:sldMk cId="1972882608" sldId="259"/>
        </pc:sldMkLst>
        <pc:spChg chg="mod">
          <ac:chgData name="Konstantinos Zapris" userId="S::kostas.zapris@enrd.eu::c6da0ff8-9df5-4b9a-aab3-48c8392b4384" providerId="AD" clId="Web-{73706D9C-2D77-42C2-D480-B742A8D27B64}" dt="2020-10-01T15:27:34.724" v="4" actId="20577"/>
          <ac:spMkLst>
            <pc:docMk/>
            <pc:sldMk cId="1972882608" sldId="259"/>
            <ac:spMk id="5" creationId="{00000000-0000-0000-0000-000000000000}"/>
          </ac:spMkLst>
        </pc:spChg>
      </pc:sldChg>
    </pc:docChg>
  </pc:docChgLst>
  <pc:docChgLst>
    <pc:chgData name="Enrique Nieto" userId="S::enrique@enrd.eu::cbbb86c0-2910-4eab-b899-5dc2e33442b7" providerId="AD" clId="Web-{906DAD5C-4390-0864-0296-F04FBF8A7DDD}"/>
    <pc:docChg chg="modSld">
      <pc:chgData name="Enrique Nieto" userId="S::enrique@enrd.eu::cbbb86c0-2910-4eab-b899-5dc2e33442b7" providerId="AD" clId="Web-{906DAD5C-4390-0864-0296-F04FBF8A7DDD}" dt="2021-01-27T07:48:07.109" v="3" actId="20577"/>
      <pc:docMkLst>
        <pc:docMk/>
      </pc:docMkLst>
      <pc:sldChg chg="modSp">
        <pc:chgData name="Enrique Nieto" userId="S::enrique@enrd.eu::cbbb86c0-2910-4eab-b899-5dc2e33442b7" providerId="AD" clId="Web-{906DAD5C-4390-0864-0296-F04FBF8A7DDD}" dt="2021-01-27T07:48:00.625" v="0" actId="20577"/>
        <pc:sldMkLst>
          <pc:docMk/>
          <pc:sldMk cId="843624486" sldId="282"/>
        </pc:sldMkLst>
        <pc:spChg chg="mod">
          <ac:chgData name="Enrique Nieto" userId="S::enrique@enrd.eu::cbbb86c0-2910-4eab-b899-5dc2e33442b7" providerId="AD" clId="Web-{906DAD5C-4390-0864-0296-F04FBF8A7DDD}" dt="2021-01-27T07:48:00.625" v="0" actId="20577"/>
          <ac:spMkLst>
            <pc:docMk/>
            <pc:sldMk cId="843624486" sldId="282"/>
            <ac:spMk id="3" creationId="{00000000-0000-0000-0000-000000000000}"/>
          </ac:spMkLst>
        </pc:spChg>
      </pc:sldChg>
      <pc:sldChg chg="modSp">
        <pc:chgData name="Enrique Nieto" userId="S::enrique@enrd.eu::cbbb86c0-2910-4eab-b899-5dc2e33442b7" providerId="AD" clId="Web-{906DAD5C-4390-0864-0296-F04FBF8A7DDD}" dt="2021-01-27T07:48:07.109" v="3" actId="20577"/>
        <pc:sldMkLst>
          <pc:docMk/>
          <pc:sldMk cId="3968909608" sldId="283"/>
        </pc:sldMkLst>
        <pc:spChg chg="mod">
          <ac:chgData name="Enrique Nieto" userId="S::enrique@enrd.eu::cbbb86c0-2910-4eab-b899-5dc2e33442b7" providerId="AD" clId="Web-{906DAD5C-4390-0864-0296-F04FBF8A7DDD}" dt="2021-01-27T07:48:07.109" v="3" actId="20577"/>
          <ac:spMkLst>
            <pc:docMk/>
            <pc:sldMk cId="3968909608" sldId="283"/>
            <ac:spMk id="2" creationId="{00000000-0000-0000-0000-000000000000}"/>
          </ac:spMkLst>
        </pc:spChg>
      </pc:sldChg>
    </pc:docChg>
  </pc:docChgLst>
  <pc:docChgLst>
    <pc:chgData name="Enrique Nieto" userId="S::enrique@enrd.eu::cbbb86c0-2910-4eab-b899-5dc2e33442b7" providerId="AD" clId="Web-{9889DBBD-BA3E-CFBA-1D21-EC7FAA382FB1}"/>
    <pc:docChg chg="modSld">
      <pc:chgData name="Enrique Nieto" userId="S::enrique@enrd.eu::cbbb86c0-2910-4eab-b899-5dc2e33442b7" providerId="AD" clId="Web-{9889DBBD-BA3E-CFBA-1D21-EC7FAA382FB1}" dt="2020-09-22T06:23:30.971" v="5"/>
      <pc:docMkLst>
        <pc:docMk/>
      </pc:docMkLst>
      <pc:sldChg chg="addSp delSp modSp">
        <pc:chgData name="Enrique Nieto" userId="S::enrique@enrd.eu::cbbb86c0-2910-4eab-b899-5dc2e33442b7" providerId="AD" clId="Web-{9889DBBD-BA3E-CFBA-1D21-EC7FAA382FB1}" dt="2020-09-22T06:23:30.971" v="5"/>
        <pc:sldMkLst>
          <pc:docMk/>
          <pc:sldMk cId="3114446414" sldId="270"/>
        </pc:sldMkLst>
        <pc:picChg chg="add del mod">
          <ac:chgData name="Enrique Nieto" userId="S::enrique@enrd.eu::cbbb86c0-2910-4eab-b899-5dc2e33442b7" providerId="AD" clId="Web-{9889DBBD-BA3E-CFBA-1D21-EC7FAA382FB1}" dt="2020-09-22T06:23:29.752" v="4"/>
          <ac:picMkLst>
            <pc:docMk/>
            <pc:sldMk cId="3114446414" sldId="270"/>
            <ac:picMk id="3" creationId="{6CD63CDD-F612-4015-A1C9-9CF1F3D19603}"/>
          </ac:picMkLst>
        </pc:picChg>
        <pc:picChg chg="add del">
          <ac:chgData name="Enrique Nieto" userId="S::enrique@enrd.eu::cbbb86c0-2910-4eab-b899-5dc2e33442b7" providerId="AD" clId="Web-{9889DBBD-BA3E-CFBA-1D21-EC7FAA382FB1}" dt="2020-09-22T06:23:30.971" v="5"/>
          <ac:picMkLst>
            <pc:docMk/>
            <pc:sldMk cId="3114446414" sldId="270"/>
            <ac:picMk id="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60C2D-83F3-4DEF-9B5E-0BB5DFFBB137}" type="datetimeFigureOut">
              <a:rPr lang="fr-BE" smtClean="0"/>
              <a:t>14-06-22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9CF98-00F2-4CD2-BAB2-78F8E6A33221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37170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= </a:t>
            </a:r>
            <a:r>
              <a:rPr lang="en-GB" dirty="0" err="1"/>
              <a:t>vznik</a:t>
            </a:r>
            <a:r>
              <a:rPr lang="en-GB" dirty="0"/>
              <a:t> </a:t>
            </a:r>
            <a:r>
              <a:rPr lang="en-GB" dirty="0" err="1"/>
              <a:t>participa</a:t>
            </a:r>
            <a:r>
              <a:rPr lang="sk-SK" dirty="0" err="1"/>
              <a:t>tívnou</a:t>
            </a:r>
            <a:r>
              <a:rPr lang="sk-SK" dirty="0"/>
              <a:t> </a:t>
            </a:r>
            <a:r>
              <a:rPr lang="en-GB" dirty="0"/>
              <a:t>met</a:t>
            </a:r>
            <a:r>
              <a:rPr lang="sk-SK" dirty="0"/>
              <a:t>ó</a:t>
            </a:r>
            <a:r>
              <a:rPr lang="en-GB" dirty="0" err="1"/>
              <a:t>dou</a:t>
            </a:r>
            <a:endParaRPr lang="sk-SK" dirty="0"/>
          </a:p>
          <a:p>
            <a:r>
              <a:rPr lang="sk-SK" dirty="0"/>
              <a:t>= akčný plán – hlavné iniciatívy</a:t>
            </a: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F9CF98-00F2-4CD2-BAB2-78F8E6A33221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49816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kľúčová</a:t>
            </a:r>
            <a:r>
              <a:rPr lang="en-GB" dirty="0"/>
              <a:t> </a:t>
            </a:r>
            <a:r>
              <a:rPr lang="en-GB" dirty="0" err="1"/>
              <a:t>iniciatíva</a:t>
            </a:r>
            <a:r>
              <a:rPr lang="en-GB" dirty="0"/>
              <a:t> </a:t>
            </a:r>
            <a:r>
              <a:rPr lang="sk-SK" dirty="0"/>
              <a:t>= vidiecky pakt </a:t>
            </a:r>
          </a:p>
          <a:p>
            <a:r>
              <a:rPr lang="sk-SK" dirty="0"/>
              <a:t>    - posilnenie rozhodovacích procesov a prepojenie európskej, národnej, regionálnej a lokálnej úrovne</a:t>
            </a:r>
          </a:p>
          <a:p>
            <a:r>
              <a:rPr lang="sk-SK" dirty="0"/>
              <a:t>    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F9CF98-00F2-4CD2-BAB2-78F8E6A33221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60700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371600"/>
            <a:ext cx="6858000" cy="3886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D5D14-4C3F-4F88-9137-EA32FFD61C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0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2"/>
          <p:cNvSpPr>
            <a:spLocks noGrp="1"/>
          </p:cNvSpPr>
          <p:nvPr>
            <p:ph type="title"/>
          </p:nvPr>
        </p:nvSpPr>
        <p:spPr>
          <a:xfrm>
            <a:off x="972780" y="1924255"/>
            <a:ext cx="6748820" cy="9689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idx="1"/>
          </p:nvPr>
        </p:nvSpPr>
        <p:spPr>
          <a:xfrm>
            <a:off x="972780" y="3241073"/>
            <a:ext cx="6748820" cy="970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60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720411"/>
            <a:ext cx="7886700" cy="970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635DF-37CD-4F05-999C-B89EE476D565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D5D14-4C3F-4F88-9137-EA32FFD61C1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ENRD-PPT-top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3296652" cy="11041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1602"/>
            <a:ext cx="9144000" cy="13373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85" y="125202"/>
            <a:ext cx="1476006" cy="5952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FA8FF792-DD7B-4CBB-B190-FD6AAA046DF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50" y="6135593"/>
            <a:ext cx="1524000" cy="80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569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rgbClr val="0C4CA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818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818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818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18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18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NRD-PPT-top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4432389" cy="14845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88943"/>
            <a:ext cx="9144000" cy="133731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56" y="118537"/>
            <a:ext cx="2125515" cy="857128"/>
          </a:xfrm>
          <a:prstGeom prst="rect">
            <a:avLst/>
          </a:prstGeom>
        </p:spPr>
      </p:pic>
      <p:sp>
        <p:nvSpPr>
          <p:cNvPr id="15" name="Title Placeholder 12"/>
          <p:cNvSpPr>
            <a:spLocks noGrp="1"/>
          </p:cNvSpPr>
          <p:nvPr>
            <p:ph type="title"/>
          </p:nvPr>
        </p:nvSpPr>
        <p:spPr>
          <a:xfrm>
            <a:off x="972780" y="1603092"/>
            <a:ext cx="6748820" cy="9689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idx="1"/>
          </p:nvPr>
        </p:nvSpPr>
        <p:spPr>
          <a:xfrm>
            <a:off x="972780" y="3241073"/>
            <a:ext cx="6748820" cy="1737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1EC87D-D729-4E3C-B0F5-A3581D370A3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618" y="6160641"/>
            <a:ext cx="1442950" cy="76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81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C4CA3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1" kern="1200">
          <a:solidFill>
            <a:srgbClr val="00818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eusurvey/runner/RuralPac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g"/><Relationship Id="rId5" Type="http://schemas.openxmlformats.org/officeDocument/2006/relationships/hyperlink" Target="https://ec.europa.eu/info/events/the-rural-pact-conference-2022-jun-15_en" TargetMode="Externa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hyperlink" Target="https://ec.europa.eu/info/strategy/priorities-2019-2024/new-push-european-democracy/long-term-vision-rural-areas_en" TargetMode="External"/><Relationship Id="rId7" Type="http://schemas.openxmlformats.org/officeDocument/2006/relationships/hyperlink" Target="https://enrd.ec.europa.eu/publications/rural-voices_en" TargetMode="External"/><Relationship Id="rId2" Type="http://schemas.openxmlformats.org/officeDocument/2006/relationships/hyperlink" Target="https://eur-lex.europa.eu/resource.html?uri=cellar:6c924246-da52-11eb-895a-01aa75ed71a1.0004.02/DOC_1&amp;format=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rd.ec.europa.eu/publications/eafrd-projects-brochure-rural-inspiration-awards-2021_en" TargetMode="External"/><Relationship Id="rId5" Type="http://schemas.openxmlformats.org/officeDocument/2006/relationships/hyperlink" Target="https://enrd.ec.europa.eu/publications/eu-rural-review-32-long-term-vision-rural-areas_en" TargetMode="External"/><Relationship Id="rId4" Type="http://schemas.openxmlformats.org/officeDocument/2006/relationships/hyperlink" Target="https://enrd.ec.europa.eu/enrd-thematic-work/long-term-rural-vision/long-term-rural-vision-portal_e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931127" y="3356136"/>
            <a:ext cx="7655312" cy="2246971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sk-SK" sz="6000" dirty="0">
                <a:cs typeface="Calibri"/>
              </a:rPr>
              <a:t>Veronika Korčeková</a:t>
            </a:r>
            <a:endParaRPr lang="en-GB" sz="6000" dirty="0">
              <a:cs typeface="Calibri"/>
            </a:endParaRPr>
          </a:p>
          <a:p>
            <a:r>
              <a:rPr lang="en-GB" sz="4400" dirty="0" err="1"/>
              <a:t>Eur</a:t>
            </a:r>
            <a:r>
              <a:rPr lang="sk-SK" sz="4400" dirty="0"/>
              <a:t>ó</a:t>
            </a:r>
            <a:r>
              <a:rPr lang="en-GB" sz="4400" dirty="0" err="1"/>
              <a:t>pska</a:t>
            </a:r>
            <a:r>
              <a:rPr lang="en-GB" sz="4400" dirty="0"/>
              <a:t> </a:t>
            </a:r>
            <a:r>
              <a:rPr lang="en-GB" sz="4400" dirty="0" err="1"/>
              <a:t>sie</a:t>
            </a:r>
            <a:r>
              <a:rPr lang="sk-SK" sz="4400" dirty="0"/>
              <a:t>ť</a:t>
            </a:r>
            <a:r>
              <a:rPr lang="en-GB" sz="4400" dirty="0"/>
              <a:t> pre </a:t>
            </a:r>
            <a:r>
              <a:rPr lang="en-GB" sz="4400" dirty="0" err="1"/>
              <a:t>rozvoj</a:t>
            </a:r>
            <a:r>
              <a:rPr lang="en-GB" sz="4400" dirty="0"/>
              <a:t> </a:t>
            </a:r>
            <a:r>
              <a:rPr lang="en-GB" sz="4400" dirty="0" err="1"/>
              <a:t>vidieka</a:t>
            </a:r>
            <a:r>
              <a:rPr lang="en-GB" sz="4400" dirty="0"/>
              <a:t> (</a:t>
            </a:r>
            <a:r>
              <a:rPr lang="sk-SK" sz="4400" dirty="0"/>
              <a:t>ENRD</a:t>
            </a:r>
            <a:r>
              <a:rPr lang="en-GB" sz="4400" dirty="0"/>
              <a:t>)</a:t>
            </a:r>
            <a:endParaRPr lang="sk-SK" sz="4400" dirty="0"/>
          </a:p>
          <a:p>
            <a:endParaRPr lang="sk-SK" sz="4500" dirty="0"/>
          </a:p>
          <a:p>
            <a:r>
              <a:rPr lang="en-GB" sz="4500" dirty="0"/>
              <a:t/>
            </a:r>
            <a:br>
              <a:rPr lang="en-GB" sz="4500" dirty="0"/>
            </a:br>
            <a:r>
              <a:rPr lang="sk-SK" sz="4500" dirty="0"/>
              <a:t>7. jún 2022, Tále</a:t>
            </a:r>
            <a:endParaRPr lang="en-GB" sz="4900" dirty="0">
              <a:cs typeface="Calibri"/>
            </a:endParaRPr>
          </a:p>
          <a:p>
            <a:endParaRPr lang="en-US" sz="4400" dirty="0"/>
          </a:p>
          <a:p>
            <a:endParaRPr lang="en-US" sz="2600" dirty="0"/>
          </a:p>
          <a:p>
            <a:endParaRPr lang="en-US" sz="2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1900892"/>
            <a:ext cx="7028219" cy="968978"/>
          </a:xfrm>
        </p:spPr>
        <p:txBody>
          <a:bodyPr>
            <a:normAutofit/>
          </a:bodyPr>
          <a:lstStyle/>
          <a:p>
            <a:r>
              <a:rPr lang="fr-BE" sz="4900" dirty="0" err="1"/>
              <a:t>Dlhodob</a:t>
            </a:r>
            <a:r>
              <a:rPr lang="sk-SK" sz="4900" dirty="0"/>
              <a:t>á vízia pre vidiek</a:t>
            </a:r>
            <a:endParaRPr lang="fr-BE" sz="4900" dirty="0">
              <a:cs typeface="Calibri Ligh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3506C04-C4D0-4658-B2AD-E90B846F415D}"/>
              </a:ext>
            </a:extLst>
          </p:cNvPr>
          <p:cNvSpPr txBox="1"/>
          <p:nvPr/>
        </p:nvSpPr>
        <p:spPr>
          <a:xfrm>
            <a:off x="760491" y="6089373"/>
            <a:ext cx="17681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400" b="1" i="0" u="none" strike="noStrike" kern="1200" cap="none" spc="0" normalizeH="0" baseline="0" noProof="0" dirty="0">
                <a:ln>
                  <a:noFill/>
                </a:ln>
                <a:solidFill>
                  <a:srgbClr val="0C4CA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#Rural2040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C4CA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A7AE1239-0F9E-4475-884A-0D795365D9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80" y="6012307"/>
            <a:ext cx="461911" cy="46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624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19069" y="1192400"/>
            <a:ext cx="5505213" cy="4766301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k-SK" sz="2800" dirty="0"/>
              <a:t>Zverejnená v júni 2021</a:t>
            </a:r>
          </a:p>
          <a:p>
            <a:pPr marL="342900" indent="-3429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k-SK" sz="2800" dirty="0"/>
              <a:t>Horizont do roku 2040 - silnejší, prepojenejší, odolnejší </a:t>
            </a:r>
            <a:r>
              <a:rPr lang="en-GB" sz="2800" dirty="0"/>
              <a:t>&amp;</a:t>
            </a:r>
            <a:r>
              <a:rPr lang="sk-SK" sz="2800" dirty="0"/>
              <a:t> prosperujúcejší vidiek</a:t>
            </a:r>
            <a:endParaRPr lang="en-GB" sz="2800" dirty="0"/>
          </a:p>
          <a:p>
            <a:pPr marL="342900" indent="-3429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k-SK" sz="2800" b="1" dirty="0"/>
              <a:t>EÚ </a:t>
            </a:r>
            <a:r>
              <a:rPr lang="en-GB" sz="2800" b="1" dirty="0"/>
              <a:t>Ak</a:t>
            </a:r>
            <a:r>
              <a:rPr lang="sk-SK" sz="2800" b="1" dirty="0" err="1"/>
              <a:t>čný</a:t>
            </a:r>
            <a:r>
              <a:rPr lang="sk-SK" sz="2800" b="1" dirty="0"/>
              <a:t> plán pre vidiek</a:t>
            </a:r>
          </a:p>
          <a:p>
            <a:pPr marL="800100" lvl="1" indent="-342900" algn="l">
              <a:spcBef>
                <a:spcPts val="60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en-GB" sz="2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7BD6FFD-9007-41BF-AFB0-E77EEBF0A9B3}"/>
              </a:ext>
            </a:extLst>
          </p:cNvPr>
          <p:cNvSpPr txBox="1"/>
          <p:nvPr/>
        </p:nvSpPr>
        <p:spPr>
          <a:xfrm>
            <a:off x="3166946" y="254162"/>
            <a:ext cx="5714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 err="1">
                <a:solidFill>
                  <a:srgbClr val="008E93"/>
                </a:solidFill>
              </a:rPr>
              <a:t>Dlhodob</a:t>
            </a:r>
            <a:r>
              <a:rPr lang="sk-SK" sz="3600" b="1" dirty="0">
                <a:solidFill>
                  <a:srgbClr val="008E93"/>
                </a:solidFill>
              </a:rPr>
              <a:t>á vízia pre vidiek</a:t>
            </a:r>
            <a:endParaRPr lang="de-DE" sz="3600" b="1" dirty="0">
              <a:solidFill>
                <a:srgbClr val="008E93"/>
              </a:solidFill>
            </a:endParaRPr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xmlns="" id="{9D4FD553-34A6-4B68-9AD2-1E020844DD35}"/>
              </a:ext>
            </a:extLst>
          </p:cNvPr>
          <p:cNvGrpSpPr/>
          <p:nvPr/>
        </p:nvGrpSpPr>
        <p:grpSpPr>
          <a:xfrm>
            <a:off x="5760638" y="1069520"/>
            <a:ext cx="3038959" cy="2501332"/>
            <a:chOff x="5555142" y="1074219"/>
            <a:chExt cx="3038959" cy="2501332"/>
          </a:xfrm>
        </p:grpSpPr>
        <p:pic>
          <p:nvPicPr>
            <p:cNvPr id="6" name="Obrázok 5">
              <a:extLst>
                <a:ext uri="{FF2B5EF4-FFF2-40B4-BE49-F238E27FC236}">
                  <a16:creationId xmlns:a16="http://schemas.microsoft.com/office/drawing/2014/main" xmlns="" id="{A7CC245A-2523-4E3F-A313-D2F62FBB7F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95940" y="1074219"/>
              <a:ext cx="1140798" cy="867006"/>
            </a:xfrm>
            <a:prstGeom prst="rect">
              <a:avLst/>
            </a:prstGeom>
          </p:spPr>
        </p:pic>
        <p:pic>
          <p:nvPicPr>
            <p:cNvPr id="8" name="Obrázok 7">
              <a:extLst>
                <a:ext uri="{FF2B5EF4-FFF2-40B4-BE49-F238E27FC236}">
                  <a16:creationId xmlns:a16="http://schemas.microsoft.com/office/drawing/2014/main" xmlns="" id="{5AAC53A3-5BE7-46EA-A8E3-353A38EE5F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5142" y="1804519"/>
              <a:ext cx="1140798" cy="867006"/>
            </a:xfrm>
            <a:prstGeom prst="rect">
              <a:avLst/>
            </a:prstGeom>
          </p:spPr>
        </p:pic>
        <p:pic>
          <p:nvPicPr>
            <p:cNvPr id="10" name="Obrázok 9">
              <a:extLst>
                <a:ext uri="{FF2B5EF4-FFF2-40B4-BE49-F238E27FC236}">
                  <a16:creationId xmlns:a16="http://schemas.microsoft.com/office/drawing/2014/main" xmlns="" id="{B96CC890-77ED-410D-AF2F-5C9CE9AF46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3303" y="1951314"/>
              <a:ext cx="1140798" cy="867007"/>
            </a:xfrm>
            <a:prstGeom prst="rect">
              <a:avLst/>
            </a:prstGeom>
          </p:spPr>
        </p:pic>
        <p:pic>
          <p:nvPicPr>
            <p:cNvPr id="12" name="Obrázok 11">
              <a:extLst>
                <a:ext uri="{FF2B5EF4-FFF2-40B4-BE49-F238E27FC236}">
                  <a16:creationId xmlns:a16="http://schemas.microsoft.com/office/drawing/2014/main" xmlns="" id="{F77042A3-D7E2-404B-A8C3-2DF78E3330A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1046" y="2646636"/>
              <a:ext cx="1222257" cy="928915"/>
            </a:xfrm>
            <a:prstGeom prst="rect">
              <a:avLst/>
            </a:prstGeom>
          </p:spPr>
        </p:pic>
      </p:grpSp>
      <p:sp>
        <p:nvSpPr>
          <p:cNvPr id="14" name="BlokTextu 13">
            <a:extLst>
              <a:ext uri="{FF2B5EF4-FFF2-40B4-BE49-F238E27FC236}">
                <a16:creationId xmlns:a16="http://schemas.microsoft.com/office/drawing/2014/main" xmlns="" id="{FDED1DEA-2024-447A-871E-401E113DF901}"/>
              </a:ext>
            </a:extLst>
          </p:cNvPr>
          <p:cNvSpPr txBox="1"/>
          <p:nvPr/>
        </p:nvSpPr>
        <p:spPr>
          <a:xfrm>
            <a:off x="169737" y="3859745"/>
            <a:ext cx="81267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rgbClr val="008183"/>
                </a:solidFill>
              </a:rPr>
              <a:t>Platforma</a:t>
            </a:r>
            <a:r>
              <a:rPr lang="en-GB" sz="2400" dirty="0">
                <a:solidFill>
                  <a:srgbClr val="008183"/>
                </a:solidFill>
              </a:rPr>
              <a:t> </a:t>
            </a:r>
            <a:r>
              <a:rPr lang="en-GB" sz="2400" dirty="0" err="1">
                <a:solidFill>
                  <a:srgbClr val="008183"/>
                </a:solidFill>
              </a:rPr>
              <a:t>vidieckej</a:t>
            </a:r>
            <a:r>
              <a:rPr lang="en-GB" sz="2400" dirty="0">
                <a:solidFill>
                  <a:srgbClr val="008183"/>
                </a:solidFill>
              </a:rPr>
              <a:t> </a:t>
            </a:r>
            <a:r>
              <a:rPr lang="en-GB" sz="2400" dirty="0" err="1">
                <a:solidFill>
                  <a:srgbClr val="008183"/>
                </a:solidFill>
              </a:rPr>
              <a:t>revitaliz</a:t>
            </a:r>
            <a:r>
              <a:rPr lang="sk-SK" sz="2400" dirty="0" err="1">
                <a:solidFill>
                  <a:srgbClr val="008183"/>
                </a:solidFill>
              </a:rPr>
              <a:t>ácie</a:t>
            </a:r>
            <a:r>
              <a:rPr lang="sk-SK" sz="2400" dirty="0">
                <a:solidFill>
                  <a:srgbClr val="008183"/>
                </a:solidFill>
              </a:rPr>
              <a:t> - online zdroj informácií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rgbClr val="008183"/>
                </a:solidFill>
              </a:rPr>
              <a:t>EÚ Vidiecke observatórium – zber</a:t>
            </a:r>
            <a:r>
              <a:rPr lang="en-GB" sz="2400" dirty="0">
                <a:solidFill>
                  <a:srgbClr val="008183"/>
                </a:solidFill>
              </a:rPr>
              <a:t> a an</a:t>
            </a:r>
            <a:r>
              <a:rPr lang="sk-SK" sz="2400" dirty="0" err="1">
                <a:solidFill>
                  <a:srgbClr val="008183"/>
                </a:solidFill>
              </a:rPr>
              <a:t>alýza</a:t>
            </a:r>
            <a:r>
              <a:rPr lang="sk-SK" sz="2400" dirty="0">
                <a:solidFill>
                  <a:srgbClr val="008183"/>
                </a:solidFill>
              </a:rPr>
              <a:t> dát o vidieku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rgbClr val="008183"/>
                </a:solidFill>
              </a:rPr>
              <a:t>Prehľad EÚ zdrojov financovania pre vidiek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rgbClr val="008183"/>
                </a:solidFill>
              </a:rPr>
              <a:t>Overovanie vplyvov na vidiek tzv. „</a:t>
            </a:r>
            <a:r>
              <a:rPr lang="sk-SK" sz="2400" dirty="0" err="1">
                <a:solidFill>
                  <a:srgbClr val="008183"/>
                </a:solidFill>
              </a:rPr>
              <a:t>rural</a:t>
            </a:r>
            <a:r>
              <a:rPr lang="sk-SK" sz="2400" dirty="0">
                <a:solidFill>
                  <a:srgbClr val="008183"/>
                </a:solidFill>
              </a:rPr>
              <a:t> </a:t>
            </a:r>
            <a:r>
              <a:rPr lang="sk-SK" sz="2400" dirty="0" err="1">
                <a:solidFill>
                  <a:srgbClr val="008183"/>
                </a:solidFill>
              </a:rPr>
              <a:t>proofing</a:t>
            </a:r>
            <a:r>
              <a:rPr lang="sk-SK" sz="2400" dirty="0">
                <a:solidFill>
                  <a:srgbClr val="008183"/>
                </a:solidFill>
              </a:rPr>
              <a:t>“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rgbClr val="008183"/>
                </a:solidFill>
              </a:rPr>
              <a:t>.....</a:t>
            </a:r>
          </a:p>
        </p:txBody>
      </p:sp>
    </p:spTree>
    <p:extLst>
      <p:ext uri="{BB962C8B-B14F-4D97-AF65-F5344CB8AC3E}">
        <p14:creationId xmlns:p14="http://schemas.microsoft.com/office/powerpoint/2010/main" val="3354281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7BD6FFD-9007-41BF-AFB0-E77EEBF0A9B3}"/>
              </a:ext>
            </a:extLst>
          </p:cNvPr>
          <p:cNvSpPr txBox="1"/>
          <p:nvPr/>
        </p:nvSpPr>
        <p:spPr>
          <a:xfrm>
            <a:off x="3512633" y="435338"/>
            <a:ext cx="5402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600" b="1" dirty="0">
                <a:solidFill>
                  <a:srgbClr val="008E93"/>
                </a:solidFill>
              </a:rPr>
              <a:t>Vidiecky pakt</a:t>
            </a:r>
            <a:endParaRPr lang="de-DE" sz="3600" b="1" dirty="0">
              <a:solidFill>
                <a:srgbClr val="008E93"/>
              </a:solidFill>
            </a:endParaRPr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xmlns="" id="{016941A8-F789-006C-F861-FC5264FFE5FD}"/>
              </a:ext>
            </a:extLst>
          </p:cNvPr>
          <p:cNvSpPr txBox="1">
            <a:spLocks/>
          </p:cNvSpPr>
          <p:nvPr/>
        </p:nvSpPr>
        <p:spPr>
          <a:xfrm>
            <a:off x="1291010" y="4965819"/>
            <a:ext cx="7624062" cy="675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00818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008183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008183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008183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008183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sk-SK" dirty="0">
                <a:hlinkClick r:id="rId3"/>
              </a:rPr>
              <a:t>https://ec.europa.eu/eusurvey/runner/RuralPact</a:t>
            </a:r>
            <a:r>
              <a:rPr lang="sk-SK" dirty="0"/>
              <a:t> </a:t>
            </a:r>
            <a:endParaRPr lang="en-GB" sz="28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1304421E-CB09-7FAC-88E6-2A9DAF881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80" y="4961679"/>
            <a:ext cx="51435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1">
            <a:extLst>
              <a:ext uri="{FF2B5EF4-FFF2-40B4-BE49-F238E27FC236}">
                <a16:creationId xmlns:a16="http://schemas.microsoft.com/office/drawing/2014/main" xmlns="" id="{D26DD319-93CC-3029-D62A-7EC68C2083FD}"/>
              </a:ext>
            </a:extLst>
          </p:cNvPr>
          <p:cNvSpPr txBox="1">
            <a:spLocks/>
          </p:cNvSpPr>
          <p:nvPr/>
        </p:nvSpPr>
        <p:spPr>
          <a:xfrm>
            <a:off x="434899" y="1381971"/>
            <a:ext cx="4661208" cy="3579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00818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008183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rgbClr val="008183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008183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rgbClr val="008183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2000" indent="-3429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k-SK" sz="2800" dirty="0"/>
              <a:t>Zahájený v decembri 2021</a:t>
            </a:r>
          </a:p>
          <a:p>
            <a:pPr marL="432000" indent="-3429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sk-SK" sz="2800" dirty="0">
                <a:hlinkClick r:id="rId5"/>
              </a:rPr>
              <a:t>Konferencia</a:t>
            </a:r>
            <a:r>
              <a:rPr lang="sk-SK" sz="2800" dirty="0"/>
              <a:t> k vidieckemu paktu – 15-16/6/2022, Brusel</a:t>
            </a:r>
            <a:endParaRPr lang="en-GB" sz="2800" dirty="0"/>
          </a:p>
          <a:p>
            <a:pPr marL="432000" indent="-3429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Mo</a:t>
            </a:r>
            <a:r>
              <a:rPr lang="sk-SK" sz="2800" dirty="0" err="1"/>
              <a:t>žnosť</a:t>
            </a:r>
            <a:r>
              <a:rPr lang="sk-SK" sz="2800" dirty="0"/>
              <a:t> zapojiť sa do online komunity</a:t>
            </a:r>
            <a:r>
              <a:rPr lang="en-GB" sz="2800" dirty="0"/>
              <a:t> (</a:t>
            </a:r>
            <a:r>
              <a:rPr lang="sk-SK" sz="2800" dirty="0"/>
              <a:t>SK verzia</a:t>
            </a:r>
            <a:r>
              <a:rPr lang="en-GB" sz="2800" dirty="0"/>
              <a:t>)</a:t>
            </a:r>
            <a:r>
              <a:rPr lang="sk-SK" sz="2800" dirty="0"/>
              <a:t>:</a:t>
            </a:r>
          </a:p>
          <a:p>
            <a:pPr marL="342900" indent="-3429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sk-SK" sz="2800" dirty="0"/>
          </a:p>
          <a:p>
            <a:pPr marL="800100" lvl="1" indent="-3429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1257300" lvl="2" indent="-342900" algn="l">
              <a:spcBef>
                <a:spcPts val="60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en-GB" sz="2200" b="1" dirty="0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xmlns="" id="{E49E8CA8-4020-A9C8-00C6-DD73BDC925E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541" y="1273698"/>
            <a:ext cx="3632531" cy="270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19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37907" y="1137959"/>
            <a:ext cx="8543712" cy="512902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sk-SK" sz="2800" dirty="0">
                <a:hlinkClick r:id="rId2"/>
              </a:rPr>
              <a:t>EK Komunikácia </a:t>
            </a:r>
            <a:r>
              <a:rPr lang="sk-SK" sz="2800" dirty="0"/>
              <a:t>– Dlhodobá vízia pre vidiek EÚ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sk-SK" sz="2800" dirty="0">
                <a:hlinkClick r:id="rId3"/>
              </a:rPr>
              <a:t>Stránka</a:t>
            </a:r>
            <a:r>
              <a:rPr lang="sk-SK" sz="2800" dirty="0"/>
              <a:t> Európskej Komisie k Vízii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sk-SK" sz="2800" dirty="0"/>
              <a:t>ENRD </a:t>
            </a:r>
            <a:r>
              <a:rPr lang="sk-SK" sz="2800" dirty="0">
                <a:hlinkClick r:id="rId4"/>
              </a:rPr>
              <a:t>Portál</a:t>
            </a:r>
            <a:r>
              <a:rPr lang="sk-SK" sz="2800" dirty="0"/>
              <a:t> </a:t>
            </a:r>
            <a:r>
              <a:rPr lang="en-GB" sz="2800" dirty="0"/>
              <a:t>k V</a:t>
            </a:r>
            <a:r>
              <a:rPr lang="sk-SK" sz="2800" dirty="0" err="1"/>
              <a:t>ízii</a:t>
            </a:r>
            <a:endParaRPr lang="sk-SK" sz="2800" dirty="0"/>
          </a:p>
          <a:p>
            <a:pPr marL="342900" indent="-342900">
              <a:spcBef>
                <a:spcPts val="60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sk-SK" sz="2800" dirty="0"/>
              <a:t>ENRD Publikácie:</a:t>
            </a:r>
          </a:p>
          <a:p>
            <a:pPr marL="800100" lvl="1" indent="-342900" algn="l"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sk-SK" dirty="0">
                <a:hlinkClick r:id="rId5"/>
              </a:rPr>
              <a:t>EU Rural </a:t>
            </a:r>
            <a:r>
              <a:rPr lang="sk-SK" dirty="0" err="1">
                <a:hlinkClick r:id="rId5"/>
              </a:rPr>
              <a:t>Review</a:t>
            </a:r>
            <a:r>
              <a:rPr lang="sk-SK" dirty="0">
                <a:hlinkClick r:id="rId5"/>
              </a:rPr>
              <a:t> </a:t>
            </a:r>
            <a:r>
              <a:rPr lang="sk-SK" dirty="0"/>
              <a:t>o Dlhodobej Vízii </a:t>
            </a:r>
            <a:r>
              <a:rPr lang="en-GB" dirty="0"/>
              <a:t>(J</a:t>
            </a:r>
            <a:r>
              <a:rPr lang="sk-SK" dirty="0" err="1"/>
              <a:t>ún</a:t>
            </a:r>
            <a:r>
              <a:rPr lang="en-GB" dirty="0"/>
              <a:t> 20</a:t>
            </a:r>
            <a:r>
              <a:rPr lang="sk-SK" dirty="0"/>
              <a:t>21</a:t>
            </a:r>
            <a:r>
              <a:rPr lang="en-GB" dirty="0"/>
              <a:t>)</a:t>
            </a:r>
            <a:endParaRPr lang="sk-SK" dirty="0"/>
          </a:p>
          <a:p>
            <a:pPr marL="800100" lvl="1" indent="-342900" algn="l"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sk-SK" dirty="0"/>
              <a:t>EPFRV </a:t>
            </a:r>
            <a:r>
              <a:rPr lang="sk-SK" dirty="0">
                <a:hlinkClick r:id="rId6"/>
              </a:rPr>
              <a:t>Projektová brožúra </a:t>
            </a:r>
            <a:r>
              <a:rPr lang="en-GB" dirty="0"/>
              <a:t>(J</a:t>
            </a:r>
            <a:r>
              <a:rPr lang="sk-SK" dirty="0" err="1"/>
              <a:t>úl</a:t>
            </a:r>
            <a:r>
              <a:rPr lang="sk-SK" dirty="0"/>
              <a:t> 2021</a:t>
            </a:r>
            <a:r>
              <a:rPr lang="en-GB" dirty="0"/>
              <a:t>)</a:t>
            </a:r>
            <a:endParaRPr lang="sk-SK" dirty="0"/>
          </a:p>
          <a:p>
            <a:pPr marL="800100" lvl="1" indent="-342900" algn="l"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sk-SK" dirty="0">
                <a:hlinkClick r:id="rId7"/>
              </a:rPr>
              <a:t>Rural </a:t>
            </a:r>
            <a:r>
              <a:rPr lang="sk-SK" dirty="0" err="1">
                <a:hlinkClick r:id="rId7"/>
              </a:rPr>
              <a:t>Voices</a:t>
            </a:r>
            <a:r>
              <a:rPr lang="sk-SK" dirty="0">
                <a:hlinkClick r:id="rId7"/>
              </a:rPr>
              <a:t> report </a:t>
            </a:r>
            <a:r>
              <a:rPr lang="en-GB" dirty="0"/>
              <a:t>(J</a:t>
            </a:r>
            <a:r>
              <a:rPr lang="sk-SK" dirty="0"/>
              <a:t>ú</a:t>
            </a:r>
            <a:r>
              <a:rPr lang="en-GB" dirty="0"/>
              <a:t>n </a:t>
            </a:r>
            <a:r>
              <a:rPr lang="sk-SK" dirty="0"/>
              <a:t>2021</a:t>
            </a:r>
            <a:r>
              <a:rPr lang="en-GB" dirty="0"/>
              <a:t>)</a:t>
            </a:r>
            <a:endParaRPr lang="sk-SK" dirty="0"/>
          </a:p>
          <a:p>
            <a:pPr marL="342900" indent="-342900">
              <a:spcBef>
                <a:spcPts val="60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sk-SK" sz="2800" dirty="0"/>
          </a:p>
          <a:p>
            <a:pPr marL="342900" indent="-342900">
              <a:spcBef>
                <a:spcPts val="60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7BD6FFD-9007-41BF-AFB0-E77EEBF0A9B3}"/>
              </a:ext>
            </a:extLst>
          </p:cNvPr>
          <p:cNvSpPr txBox="1"/>
          <p:nvPr/>
        </p:nvSpPr>
        <p:spPr>
          <a:xfrm>
            <a:off x="4180781" y="254162"/>
            <a:ext cx="4700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600" b="1" dirty="0">
                <a:solidFill>
                  <a:srgbClr val="008E93"/>
                </a:solidFill>
              </a:rPr>
              <a:t>Kde hľadať informácie</a:t>
            </a:r>
            <a:endParaRPr lang="de-DE" sz="3600" b="1" dirty="0">
              <a:solidFill>
                <a:srgbClr val="008E93"/>
              </a:solidFill>
            </a:endParaRP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xmlns="" id="{AE7A9D33-5A8B-4068-AC07-9A312450EFE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37586">
            <a:off x="6204345" y="2272468"/>
            <a:ext cx="2031794" cy="2860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72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1">
            <a:extLst>
              <a:ext uri="{FF2B5EF4-FFF2-40B4-BE49-F238E27FC236}">
                <a16:creationId xmlns:a16="http://schemas.microsoft.com/office/drawing/2014/main" xmlns="" id="{0CDCEA9E-BFE6-4156-B695-A6CAB036D086}"/>
              </a:ext>
            </a:extLst>
          </p:cNvPr>
          <p:cNvSpPr txBox="1">
            <a:spLocks/>
          </p:cNvSpPr>
          <p:nvPr/>
        </p:nvSpPr>
        <p:spPr>
          <a:xfrm>
            <a:off x="4899891" y="863400"/>
            <a:ext cx="3914152" cy="1559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00818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k-SK" sz="5200" b="1" i="0" u="none" strike="noStrike" kern="1200" cap="none" spc="0" normalizeH="0" baseline="0" noProof="0" dirty="0">
                <a:ln>
                  <a:noFill/>
                </a:ln>
                <a:solidFill>
                  <a:srgbClr val="00818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Ďakujem za pozornosť</a:t>
            </a:r>
            <a:r>
              <a:rPr kumimoji="0" lang="es-ES" sz="5200" b="1" i="0" u="none" strike="noStrike" kern="1200" cap="none" spc="0" normalizeH="0" baseline="0" noProof="0" dirty="0">
                <a:ln>
                  <a:noFill/>
                </a:ln>
                <a:solidFill>
                  <a:srgbClr val="008183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!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rgbClr val="00818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rgbClr val="00818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rgbClr val="00818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F29991B-E171-4203-BA68-8C235A72375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9957" y="1674426"/>
            <a:ext cx="4313380" cy="44587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C9C8FB34-11AF-41A4-8CEC-ABCE73060BA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26359" y="2422980"/>
            <a:ext cx="2918129" cy="492981"/>
          </a:xfrm>
          <a:prstGeom prst="rect">
            <a:avLst/>
          </a:prstGeom>
        </p:spPr>
      </p:pic>
      <p:sp>
        <p:nvSpPr>
          <p:cNvPr id="2" name="BlokTextu 1">
            <a:extLst>
              <a:ext uri="{FF2B5EF4-FFF2-40B4-BE49-F238E27FC236}">
                <a16:creationId xmlns:a16="http://schemas.microsoft.com/office/drawing/2014/main" xmlns="" id="{C42AFDF0-1E75-4654-B2E6-F0ABC5B48623}"/>
              </a:ext>
            </a:extLst>
          </p:cNvPr>
          <p:cNvSpPr txBox="1"/>
          <p:nvPr/>
        </p:nvSpPr>
        <p:spPr>
          <a:xfrm>
            <a:off x="5422452" y="3026048"/>
            <a:ext cx="24175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C4CA3"/>
                </a:solidFill>
                <a:latin typeface="+mj-lt"/>
              </a:rPr>
              <a:t>veronika@enrd.eu</a:t>
            </a:r>
          </a:p>
        </p:txBody>
      </p:sp>
    </p:spTree>
    <p:extLst>
      <p:ext uri="{BB962C8B-B14F-4D97-AF65-F5344CB8AC3E}">
        <p14:creationId xmlns:p14="http://schemas.microsoft.com/office/powerpoint/2010/main" val="21207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D2397209C1CB41907A7E827BF9DE08" ma:contentTypeVersion="15" ma:contentTypeDescription="Create a new document." ma:contentTypeScope="" ma:versionID="b7908860adfb8f1c233ec339071445eb">
  <xsd:schema xmlns:xsd="http://www.w3.org/2001/XMLSchema" xmlns:xs="http://www.w3.org/2001/XMLSchema" xmlns:p="http://schemas.microsoft.com/office/2006/metadata/properties" xmlns:ns2="ffb22608-6c2a-4d05-a4a6-322fbe1fda68" xmlns:ns3="2b0bfc33-d7af-4577-8b53-dfc71542dcbe" targetNamespace="http://schemas.microsoft.com/office/2006/metadata/properties" ma:root="true" ma:fieldsID="a7baf4f6b5a3925a3ac1d69f4eecd656" ns2:_="" ns3:_="">
    <xsd:import namespace="ffb22608-6c2a-4d05-a4a6-322fbe1fda68"/>
    <xsd:import namespace="2b0bfc33-d7af-4577-8b53-dfc71542dcb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_x0020_user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22608-6c2a-4d05-a4a6-322fbe1fda6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0bfc33-d7af-4577-8b53-dfc71542dcbe" elementFormDefault="qualified">
    <xsd:import namespace="http://schemas.microsoft.com/office/2006/documentManagement/types"/>
    <xsd:import namespace="http://schemas.microsoft.com/office/infopath/2007/PartnerControls"/>
    <xsd:element name="Last_x0020_user" ma:index="10" nillable="true" ma:displayName="Last user" ma:SearchPeopleOnly="false" ma:SharePointGroup="0" ma:internalName="Last_x0020_us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st_x0020_user xmlns="2b0bfc33-d7af-4577-8b53-dfc71542dcbe">
      <UserInfo>
        <DisplayName/>
        <AccountId xsi:nil="true"/>
        <AccountType/>
      </UserInfo>
    </Last_x0020_user>
  </documentManagement>
</p:properties>
</file>

<file path=customXml/itemProps1.xml><?xml version="1.0" encoding="utf-8"?>
<ds:datastoreItem xmlns:ds="http://schemas.openxmlformats.org/officeDocument/2006/customXml" ds:itemID="{166B4E72-34B4-4BC3-A4B5-08AB0F161680}">
  <ds:schemaRefs>
    <ds:schemaRef ds:uri="2b0bfc33-d7af-4577-8b53-dfc71542dcbe"/>
    <ds:schemaRef ds:uri="ffb22608-6c2a-4d05-a4a6-322fbe1fda6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FFE6A3D-53EE-4789-82DA-EE8681BD36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8F2B1F-9C36-497D-8CB0-4378614F4074}">
  <ds:schemaRefs>
    <ds:schemaRef ds:uri="ffb22608-6c2a-4d05-a4a6-322fbe1fda68"/>
    <ds:schemaRef ds:uri="http://purl.org/dc/terms/"/>
    <ds:schemaRef ds:uri="http://schemas.microsoft.com/office/2006/documentManagement/types"/>
    <ds:schemaRef ds:uri="http://www.w3.org/XML/1998/namespace"/>
    <ds:schemaRef ds:uri="2b0bfc33-d7af-4577-8b53-dfc71542dcbe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207</Words>
  <Application>Microsoft Office PowerPoint</Application>
  <PresentationFormat>Prezentácia na obrazovke (4:3)</PresentationFormat>
  <Paragraphs>40</Paragraphs>
  <Slides>5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2</vt:i4>
      </vt:variant>
      <vt:variant>
        <vt:lpstr>Nadpisy snímok</vt:lpstr>
      </vt:variant>
      <vt:variant>
        <vt:i4>5</vt:i4>
      </vt:variant>
    </vt:vector>
  </HeadingPairs>
  <TitlesOfParts>
    <vt:vector size="7" baseType="lpstr">
      <vt:lpstr>Custom Design</vt:lpstr>
      <vt:lpstr>Office Theme</vt:lpstr>
      <vt:lpstr>Dlhodobá vízia pre vidiek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Fiorella Giorgiani</dc:creator>
  <cp:lastModifiedBy>VIPA</cp:lastModifiedBy>
  <cp:revision>52</cp:revision>
  <dcterms:created xsi:type="dcterms:W3CDTF">2015-07-23T15:04:06Z</dcterms:created>
  <dcterms:modified xsi:type="dcterms:W3CDTF">2022-06-14T13:24:19Z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0x01010076D2397209C1CB41907A7E827BF9DE08</vt:lpwstr>
  </property>
</Properties>
</file>