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306" r:id="rId3"/>
    <p:sldId id="301" r:id="rId4"/>
    <p:sldId id="303" r:id="rId5"/>
    <p:sldId id="308" r:id="rId6"/>
    <p:sldId id="324" r:id="rId7"/>
    <p:sldId id="307" r:id="rId8"/>
    <p:sldId id="302" r:id="rId9"/>
    <p:sldId id="309" r:id="rId10"/>
    <p:sldId id="322" r:id="rId11"/>
    <p:sldId id="338" r:id="rId12"/>
    <p:sldId id="337" r:id="rId13"/>
    <p:sldId id="342" r:id="rId14"/>
    <p:sldId id="329" r:id="rId15"/>
    <p:sldId id="333" r:id="rId16"/>
    <p:sldId id="334" r:id="rId17"/>
    <p:sldId id="335" r:id="rId18"/>
    <p:sldId id="328" r:id="rId19"/>
    <p:sldId id="336" r:id="rId20"/>
    <p:sldId id="343" r:id="rId21"/>
    <p:sldId id="330" r:id="rId22"/>
    <p:sldId id="331" r:id="rId23"/>
    <p:sldId id="332" r:id="rId24"/>
    <p:sldId id="341" r:id="rId25"/>
    <p:sldId id="304" r:id="rId26"/>
    <p:sldId id="319" r:id="rId27"/>
  </p:sldIdLst>
  <p:sldSz cx="12192000" cy="6858000"/>
  <p:notesSz cx="7104063" cy="10234613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024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ADB5"/>
    <a:srgbClr val="FEF1E6"/>
    <a:srgbClr val="FCD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Stredný štýl 1 - zvýrazneni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Svetlý štýl 1 - zvýrazneni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660B408-B3CF-4A94-85FC-2B1E0A45F4A2}" styleName="Tmavý štýl 2 - zvýraznenie 1/zvýrazneni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82" autoAdjust="0"/>
    <p:restoredTop sz="87677" autoAdjust="0"/>
  </p:normalViewPr>
  <p:slideViewPr>
    <p:cSldViewPr>
      <p:cViewPr>
        <p:scale>
          <a:sx n="71" d="100"/>
          <a:sy n="71" d="100"/>
        </p:scale>
        <p:origin x="-186" y="-60"/>
      </p:cViewPr>
      <p:guideLst>
        <p:guide orient="horz" pos="2160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130"/>
    </p:cViewPr>
  </p:sorterViewPr>
  <p:notesViewPr>
    <p:cSldViewPr>
      <p:cViewPr varScale="1">
        <p:scale>
          <a:sx n="84" d="100"/>
          <a:sy n="84" d="100"/>
        </p:scale>
        <p:origin x="2784" y="96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EC162A-9FB1-4F8E-8AD6-BF8A698DCBE8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7447D5CF-5D63-430E-977D-510C9C0E4F86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sk-SK" dirty="0" smtClean="0"/>
            <a:t>I. EXCELENTNÁ VEDA</a:t>
          </a:r>
          <a:endParaRPr lang="sk-SK" dirty="0"/>
        </a:p>
      </dgm:t>
    </dgm:pt>
    <dgm:pt modelId="{0ACB6DBF-4FC5-4E83-9F5C-11CFA263C704}" type="parTrans" cxnId="{529F4DA7-1500-4E37-B4F2-20C9A4A87532}">
      <dgm:prSet/>
      <dgm:spPr/>
      <dgm:t>
        <a:bodyPr/>
        <a:lstStyle/>
        <a:p>
          <a:endParaRPr lang="sk-SK"/>
        </a:p>
      </dgm:t>
    </dgm:pt>
    <dgm:pt modelId="{693D0B11-59FE-44C5-8A47-98F51316376E}" type="sibTrans" cxnId="{529F4DA7-1500-4E37-B4F2-20C9A4A87532}">
      <dgm:prSet/>
      <dgm:spPr/>
      <dgm:t>
        <a:bodyPr/>
        <a:lstStyle/>
        <a:p>
          <a:endParaRPr lang="sk-SK"/>
        </a:p>
      </dgm:t>
    </dgm:pt>
    <dgm:pt modelId="{3091C29A-6CE7-44FD-AB79-7051ADF54976}">
      <dgm:prSet phldrT="[Text]"/>
      <dgm:spPr>
        <a:solidFill>
          <a:srgbClr val="009999"/>
        </a:solidFill>
      </dgm:spPr>
      <dgm:t>
        <a:bodyPr/>
        <a:lstStyle/>
        <a:p>
          <a:r>
            <a:rPr lang="sk-SK" dirty="0" smtClean="0"/>
            <a:t>II. GLOBÁLNE VÝZVY A KONKURENCIESCHOPNOSŤ ÉURÓPSKEHO PRIEMYSLU</a:t>
          </a:r>
          <a:endParaRPr lang="sk-SK" dirty="0"/>
        </a:p>
      </dgm:t>
    </dgm:pt>
    <dgm:pt modelId="{9F17C8EF-DC38-4B0B-B16B-FA3F62F1B029}" type="parTrans" cxnId="{823EA3A8-61C7-493D-A4E0-9EEDDB596E7E}">
      <dgm:prSet/>
      <dgm:spPr/>
      <dgm:t>
        <a:bodyPr/>
        <a:lstStyle/>
        <a:p>
          <a:endParaRPr lang="sk-SK"/>
        </a:p>
      </dgm:t>
    </dgm:pt>
    <dgm:pt modelId="{FD4A627C-CA88-4E14-A779-3C913FC45BA9}" type="sibTrans" cxnId="{823EA3A8-61C7-493D-A4E0-9EEDDB596E7E}">
      <dgm:prSet/>
      <dgm:spPr/>
      <dgm:t>
        <a:bodyPr/>
        <a:lstStyle/>
        <a:p>
          <a:endParaRPr lang="sk-SK"/>
        </a:p>
      </dgm:t>
    </dgm:pt>
    <dgm:pt modelId="{CAD6B45F-C932-48BE-B3AC-B647DB21B614}">
      <dgm:prSet phldrT="[Text]"/>
      <dgm:spPr/>
      <dgm:t>
        <a:bodyPr/>
        <a:lstStyle/>
        <a:p>
          <a:r>
            <a:rPr lang="sk-SK" dirty="0" smtClean="0"/>
            <a:t>III. INOVATÍVNA EURÓPA </a:t>
          </a:r>
          <a:endParaRPr lang="sk-SK" dirty="0"/>
        </a:p>
      </dgm:t>
    </dgm:pt>
    <dgm:pt modelId="{C95A3F51-8745-485B-9DCA-2D0DD094838B}" type="parTrans" cxnId="{6B38D22E-338C-493A-9370-8A7FBCC98664}">
      <dgm:prSet/>
      <dgm:spPr/>
      <dgm:t>
        <a:bodyPr/>
        <a:lstStyle/>
        <a:p>
          <a:endParaRPr lang="sk-SK"/>
        </a:p>
      </dgm:t>
    </dgm:pt>
    <dgm:pt modelId="{B4B60B95-3A54-47CB-A977-FADBA603DEB7}" type="sibTrans" cxnId="{6B38D22E-338C-493A-9370-8A7FBCC98664}">
      <dgm:prSet/>
      <dgm:spPr/>
      <dgm:t>
        <a:bodyPr/>
        <a:lstStyle/>
        <a:p>
          <a:endParaRPr lang="sk-SK"/>
        </a:p>
      </dgm:t>
    </dgm:pt>
    <dgm:pt modelId="{E22BE3D8-F0DE-407B-BA5D-F41ABCA0C3DE}" type="pres">
      <dgm:prSet presAssocID="{70EC162A-9FB1-4F8E-8AD6-BF8A698DCBE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742C34B6-BCF6-4A81-BCEB-4D9A9AB7DD8E}" type="pres">
      <dgm:prSet presAssocID="{7447D5CF-5D63-430E-977D-510C9C0E4F86}" presName="comp" presStyleCnt="0"/>
      <dgm:spPr/>
    </dgm:pt>
    <dgm:pt modelId="{D94A68FF-D394-4AF2-813E-0B5FC8360012}" type="pres">
      <dgm:prSet presAssocID="{7447D5CF-5D63-430E-977D-510C9C0E4F86}" presName="box" presStyleLbl="node1" presStyleIdx="0" presStyleCnt="3" custAng="0" custLinFactNeighborX="712"/>
      <dgm:spPr/>
      <dgm:t>
        <a:bodyPr/>
        <a:lstStyle/>
        <a:p>
          <a:endParaRPr lang="sk-SK"/>
        </a:p>
      </dgm:t>
    </dgm:pt>
    <dgm:pt modelId="{063AEA84-6CB8-47BC-B842-A79260F111C4}" type="pres">
      <dgm:prSet presAssocID="{7447D5CF-5D63-430E-977D-510C9C0E4F86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FA09941-8327-44E3-A49E-8CC824235B16}" type="pres">
      <dgm:prSet presAssocID="{7447D5CF-5D63-430E-977D-510C9C0E4F8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F64C36F-38B7-40A1-A3F5-21E2CA884407}" type="pres">
      <dgm:prSet presAssocID="{693D0B11-59FE-44C5-8A47-98F51316376E}" presName="spacer" presStyleCnt="0"/>
      <dgm:spPr/>
    </dgm:pt>
    <dgm:pt modelId="{5DE507EB-EC2F-4132-A8DB-A73E4B34EF9D}" type="pres">
      <dgm:prSet presAssocID="{3091C29A-6CE7-44FD-AB79-7051ADF54976}" presName="comp" presStyleCnt="0"/>
      <dgm:spPr/>
    </dgm:pt>
    <dgm:pt modelId="{ABD624FF-8FE2-4A23-BCE3-34ACE29F2B46}" type="pres">
      <dgm:prSet presAssocID="{3091C29A-6CE7-44FD-AB79-7051ADF54976}" presName="box" presStyleLbl="node1" presStyleIdx="1" presStyleCnt="3" custLinFactNeighborX="5333"/>
      <dgm:spPr/>
      <dgm:t>
        <a:bodyPr/>
        <a:lstStyle/>
        <a:p>
          <a:endParaRPr lang="sk-SK"/>
        </a:p>
      </dgm:t>
    </dgm:pt>
    <dgm:pt modelId="{B9AF4896-4227-48FE-9F68-88F3826DDF72}" type="pres">
      <dgm:prSet presAssocID="{3091C29A-6CE7-44FD-AB79-7051ADF54976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D597104-27DE-42ED-8BD4-BB68F5E69915}" type="pres">
      <dgm:prSet presAssocID="{3091C29A-6CE7-44FD-AB79-7051ADF5497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F73DA41-C0B5-4CA1-8040-7213A49AF39A}" type="pres">
      <dgm:prSet presAssocID="{FD4A627C-CA88-4E14-A779-3C913FC45BA9}" presName="spacer" presStyleCnt="0"/>
      <dgm:spPr/>
    </dgm:pt>
    <dgm:pt modelId="{69FEFE01-B190-4C49-8F6F-5F19942230F9}" type="pres">
      <dgm:prSet presAssocID="{CAD6B45F-C932-48BE-B3AC-B647DB21B614}" presName="comp" presStyleCnt="0"/>
      <dgm:spPr/>
    </dgm:pt>
    <dgm:pt modelId="{7632878A-A695-4F9F-8120-5686F44A9072}" type="pres">
      <dgm:prSet presAssocID="{CAD6B45F-C932-48BE-B3AC-B647DB21B614}" presName="box" presStyleLbl="node1" presStyleIdx="2" presStyleCnt="3"/>
      <dgm:spPr/>
      <dgm:t>
        <a:bodyPr/>
        <a:lstStyle/>
        <a:p>
          <a:endParaRPr lang="sk-SK"/>
        </a:p>
      </dgm:t>
    </dgm:pt>
    <dgm:pt modelId="{2F7BB844-4822-4D2C-9A62-70098F96294B}" type="pres">
      <dgm:prSet presAssocID="{CAD6B45F-C932-48BE-B3AC-B647DB21B614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E57F486-C063-4997-A5A8-74B4588C6CCA}" type="pres">
      <dgm:prSet presAssocID="{CAD6B45F-C932-48BE-B3AC-B647DB21B61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EDC6D875-9DD3-4131-B4D3-69332F9DF764}" type="presOf" srcId="{3091C29A-6CE7-44FD-AB79-7051ADF54976}" destId="{ED597104-27DE-42ED-8BD4-BB68F5E69915}" srcOrd="1" destOrd="0" presId="urn:microsoft.com/office/officeart/2005/8/layout/vList4"/>
    <dgm:cxn modelId="{3F090739-620B-40C1-90F3-3493F68494C9}" type="presOf" srcId="{7447D5CF-5D63-430E-977D-510C9C0E4F86}" destId="{1FA09941-8327-44E3-A49E-8CC824235B16}" srcOrd="1" destOrd="0" presId="urn:microsoft.com/office/officeart/2005/8/layout/vList4"/>
    <dgm:cxn modelId="{7F33F5C0-9E09-44D1-8F65-C199DE2BDFCE}" type="presOf" srcId="{CAD6B45F-C932-48BE-B3AC-B647DB21B614}" destId="{7632878A-A695-4F9F-8120-5686F44A9072}" srcOrd="0" destOrd="0" presId="urn:microsoft.com/office/officeart/2005/8/layout/vList4"/>
    <dgm:cxn modelId="{9DF5BBE7-E6BA-4F77-97A3-8434569EED0F}" type="presOf" srcId="{70EC162A-9FB1-4F8E-8AD6-BF8A698DCBE8}" destId="{E22BE3D8-F0DE-407B-BA5D-F41ABCA0C3DE}" srcOrd="0" destOrd="0" presId="urn:microsoft.com/office/officeart/2005/8/layout/vList4"/>
    <dgm:cxn modelId="{507C785F-3E06-4FB0-9AD6-4C1A2C396B03}" type="presOf" srcId="{CAD6B45F-C932-48BE-B3AC-B647DB21B614}" destId="{EE57F486-C063-4997-A5A8-74B4588C6CCA}" srcOrd="1" destOrd="0" presId="urn:microsoft.com/office/officeart/2005/8/layout/vList4"/>
    <dgm:cxn modelId="{150CA4CC-A3D4-4373-9DD0-1E2D33C5020C}" type="presOf" srcId="{3091C29A-6CE7-44FD-AB79-7051ADF54976}" destId="{ABD624FF-8FE2-4A23-BCE3-34ACE29F2B46}" srcOrd="0" destOrd="0" presId="urn:microsoft.com/office/officeart/2005/8/layout/vList4"/>
    <dgm:cxn modelId="{9109B557-475C-450F-9B0D-25D9737A0E1F}" type="presOf" srcId="{7447D5CF-5D63-430E-977D-510C9C0E4F86}" destId="{D94A68FF-D394-4AF2-813E-0B5FC8360012}" srcOrd="0" destOrd="0" presId="urn:microsoft.com/office/officeart/2005/8/layout/vList4"/>
    <dgm:cxn modelId="{6B38D22E-338C-493A-9370-8A7FBCC98664}" srcId="{70EC162A-9FB1-4F8E-8AD6-BF8A698DCBE8}" destId="{CAD6B45F-C932-48BE-B3AC-B647DB21B614}" srcOrd="2" destOrd="0" parTransId="{C95A3F51-8745-485B-9DCA-2D0DD094838B}" sibTransId="{B4B60B95-3A54-47CB-A977-FADBA603DEB7}"/>
    <dgm:cxn modelId="{529F4DA7-1500-4E37-B4F2-20C9A4A87532}" srcId="{70EC162A-9FB1-4F8E-8AD6-BF8A698DCBE8}" destId="{7447D5CF-5D63-430E-977D-510C9C0E4F86}" srcOrd="0" destOrd="0" parTransId="{0ACB6DBF-4FC5-4E83-9F5C-11CFA263C704}" sibTransId="{693D0B11-59FE-44C5-8A47-98F51316376E}"/>
    <dgm:cxn modelId="{823EA3A8-61C7-493D-A4E0-9EEDDB596E7E}" srcId="{70EC162A-9FB1-4F8E-8AD6-BF8A698DCBE8}" destId="{3091C29A-6CE7-44FD-AB79-7051ADF54976}" srcOrd="1" destOrd="0" parTransId="{9F17C8EF-DC38-4B0B-B16B-FA3F62F1B029}" sibTransId="{FD4A627C-CA88-4E14-A779-3C913FC45BA9}"/>
    <dgm:cxn modelId="{94C30A19-BB50-4FC8-BF05-FD15F2DF45D3}" type="presParOf" srcId="{E22BE3D8-F0DE-407B-BA5D-F41ABCA0C3DE}" destId="{742C34B6-BCF6-4A81-BCEB-4D9A9AB7DD8E}" srcOrd="0" destOrd="0" presId="urn:microsoft.com/office/officeart/2005/8/layout/vList4"/>
    <dgm:cxn modelId="{35A4481F-D8B3-40A9-9B86-1988BC9B4FB8}" type="presParOf" srcId="{742C34B6-BCF6-4A81-BCEB-4D9A9AB7DD8E}" destId="{D94A68FF-D394-4AF2-813E-0B5FC8360012}" srcOrd="0" destOrd="0" presId="urn:microsoft.com/office/officeart/2005/8/layout/vList4"/>
    <dgm:cxn modelId="{7C46BAB1-AD92-46B8-A53E-A34FB44BD773}" type="presParOf" srcId="{742C34B6-BCF6-4A81-BCEB-4D9A9AB7DD8E}" destId="{063AEA84-6CB8-47BC-B842-A79260F111C4}" srcOrd="1" destOrd="0" presId="urn:microsoft.com/office/officeart/2005/8/layout/vList4"/>
    <dgm:cxn modelId="{B6B2844E-BE52-48D7-AE78-7F54DE973D85}" type="presParOf" srcId="{742C34B6-BCF6-4A81-BCEB-4D9A9AB7DD8E}" destId="{1FA09941-8327-44E3-A49E-8CC824235B16}" srcOrd="2" destOrd="0" presId="urn:microsoft.com/office/officeart/2005/8/layout/vList4"/>
    <dgm:cxn modelId="{948E4F9A-09E5-4A17-A0EC-9116BFD6A99D}" type="presParOf" srcId="{E22BE3D8-F0DE-407B-BA5D-F41ABCA0C3DE}" destId="{DF64C36F-38B7-40A1-A3F5-21E2CA884407}" srcOrd="1" destOrd="0" presId="urn:microsoft.com/office/officeart/2005/8/layout/vList4"/>
    <dgm:cxn modelId="{2EA2E624-49BC-409B-8BA1-35C03D1022D8}" type="presParOf" srcId="{E22BE3D8-F0DE-407B-BA5D-F41ABCA0C3DE}" destId="{5DE507EB-EC2F-4132-A8DB-A73E4B34EF9D}" srcOrd="2" destOrd="0" presId="urn:microsoft.com/office/officeart/2005/8/layout/vList4"/>
    <dgm:cxn modelId="{C7E5F67C-A509-458B-AA61-A43B8BCB696B}" type="presParOf" srcId="{5DE507EB-EC2F-4132-A8DB-A73E4B34EF9D}" destId="{ABD624FF-8FE2-4A23-BCE3-34ACE29F2B46}" srcOrd="0" destOrd="0" presId="urn:microsoft.com/office/officeart/2005/8/layout/vList4"/>
    <dgm:cxn modelId="{50D45F7E-75A0-456C-B685-1E22BB5D4895}" type="presParOf" srcId="{5DE507EB-EC2F-4132-A8DB-A73E4B34EF9D}" destId="{B9AF4896-4227-48FE-9F68-88F3826DDF72}" srcOrd="1" destOrd="0" presId="urn:microsoft.com/office/officeart/2005/8/layout/vList4"/>
    <dgm:cxn modelId="{5FBDBF21-554D-480E-B199-79D7DBEDBDED}" type="presParOf" srcId="{5DE507EB-EC2F-4132-A8DB-A73E4B34EF9D}" destId="{ED597104-27DE-42ED-8BD4-BB68F5E69915}" srcOrd="2" destOrd="0" presId="urn:microsoft.com/office/officeart/2005/8/layout/vList4"/>
    <dgm:cxn modelId="{BF890579-4502-4456-9DA3-E17F11420454}" type="presParOf" srcId="{E22BE3D8-F0DE-407B-BA5D-F41ABCA0C3DE}" destId="{DF73DA41-C0B5-4CA1-8040-7213A49AF39A}" srcOrd="3" destOrd="0" presId="urn:microsoft.com/office/officeart/2005/8/layout/vList4"/>
    <dgm:cxn modelId="{ECB20032-D289-4A4B-95DD-A5CB4FC3C8A4}" type="presParOf" srcId="{E22BE3D8-F0DE-407B-BA5D-F41ABCA0C3DE}" destId="{69FEFE01-B190-4C49-8F6F-5F19942230F9}" srcOrd="4" destOrd="0" presId="urn:microsoft.com/office/officeart/2005/8/layout/vList4"/>
    <dgm:cxn modelId="{EBDE8E21-E31E-425C-BF6E-522C57C2C339}" type="presParOf" srcId="{69FEFE01-B190-4C49-8F6F-5F19942230F9}" destId="{7632878A-A695-4F9F-8120-5686F44A9072}" srcOrd="0" destOrd="0" presId="urn:microsoft.com/office/officeart/2005/8/layout/vList4"/>
    <dgm:cxn modelId="{897853C4-AB33-48DE-9D13-C970BAA8BDA4}" type="presParOf" srcId="{69FEFE01-B190-4C49-8F6F-5F19942230F9}" destId="{2F7BB844-4822-4D2C-9A62-70098F96294B}" srcOrd="1" destOrd="0" presId="urn:microsoft.com/office/officeart/2005/8/layout/vList4"/>
    <dgm:cxn modelId="{C7B47240-1826-4D03-9C84-F24DD0BAC9D0}" type="presParOf" srcId="{69FEFE01-B190-4C49-8F6F-5F19942230F9}" destId="{EE57F486-C063-4997-A5A8-74B4588C6CC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156962D-0EE6-4003-B92F-E10E871CF877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sk-SK"/>
        </a:p>
      </dgm:t>
    </dgm:pt>
    <dgm:pt modelId="{3BDBFB37-1E62-4301-BE06-4A1DF5ACBFDE}">
      <dgm:prSet/>
      <dgm:spPr/>
      <dgm:t>
        <a:bodyPr/>
        <a:lstStyle/>
        <a:p>
          <a:pPr rtl="0"/>
          <a:r>
            <a:rPr lang="sk-SK" dirty="0" smtClean="0"/>
            <a:t>1. Vývoj a pilotovanie – 2021 _ 2024</a:t>
          </a:r>
          <a:endParaRPr lang="sk-SK" dirty="0"/>
        </a:p>
      </dgm:t>
    </dgm:pt>
    <dgm:pt modelId="{B49C278D-A418-494C-93FC-971126D245F0}" type="parTrans" cxnId="{B33E4507-9D67-4910-A2E0-8226CC165D3B}">
      <dgm:prSet/>
      <dgm:spPr/>
      <dgm:t>
        <a:bodyPr/>
        <a:lstStyle/>
        <a:p>
          <a:endParaRPr lang="sk-SK"/>
        </a:p>
      </dgm:t>
    </dgm:pt>
    <dgm:pt modelId="{8619CF76-46BA-486D-9BC7-6C5D73120637}" type="sibTrans" cxnId="{B33E4507-9D67-4910-A2E0-8226CC165D3B}">
      <dgm:prSet/>
      <dgm:spPr/>
      <dgm:t>
        <a:bodyPr/>
        <a:lstStyle/>
        <a:p>
          <a:endParaRPr lang="sk-SK"/>
        </a:p>
      </dgm:t>
    </dgm:pt>
    <dgm:pt modelId="{1E2AB310-FE06-4B7A-AC05-DDE872C0931D}">
      <dgm:prSet/>
      <dgm:spPr/>
      <dgm:t>
        <a:bodyPr/>
        <a:lstStyle/>
        <a:p>
          <a:pPr rtl="0"/>
          <a:r>
            <a:rPr lang="sk-SK" dirty="0" smtClean="0"/>
            <a:t>Priebežné hodnotenie - 2025</a:t>
          </a:r>
          <a:endParaRPr lang="sk-SK" dirty="0"/>
        </a:p>
      </dgm:t>
    </dgm:pt>
    <dgm:pt modelId="{A93D28AC-340E-4F31-ACDD-04C02A6AC5EB}" type="parTrans" cxnId="{357A7CE5-67B2-4720-8C17-4921DE54B587}">
      <dgm:prSet/>
      <dgm:spPr/>
      <dgm:t>
        <a:bodyPr/>
        <a:lstStyle/>
        <a:p>
          <a:endParaRPr lang="sk-SK"/>
        </a:p>
      </dgm:t>
    </dgm:pt>
    <dgm:pt modelId="{7CAF82A7-6442-4F38-B2E7-70BC7507C4F2}" type="sibTrans" cxnId="{357A7CE5-67B2-4720-8C17-4921DE54B587}">
      <dgm:prSet/>
      <dgm:spPr/>
      <dgm:t>
        <a:bodyPr/>
        <a:lstStyle/>
        <a:p>
          <a:endParaRPr lang="sk-SK"/>
        </a:p>
      </dgm:t>
    </dgm:pt>
    <dgm:pt modelId="{74603B74-D903-4802-A093-495FB502E6AB}">
      <dgm:prSet/>
      <dgm:spPr/>
      <dgm:t>
        <a:bodyPr/>
        <a:lstStyle/>
        <a:p>
          <a:pPr rtl="0"/>
          <a:r>
            <a:rPr lang="sk-SK" dirty="0" smtClean="0"/>
            <a:t>2. Zavádzanie a rozširovanie – 2025 - 2030 </a:t>
          </a:r>
          <a:endParaRPr lang="sk-SK" dirty="0"/>
        </a:p>
      </dgm:t>
    </dgm:pt>
    <dgm:pt modelId="{4E2232C9-85F8-496D-AE88-B33E161A5159}" type="parTrans" cxnId="{5380E68C-478C-4905-963F-D7CFFC1CD360}">
      <dgm:prSet/>
      <dgm:spPr/>
      <dgm:t>
        <a:bodyPr/>
        <a:lstStyle/>
        <a:p>
          <a:endParaRPr lang="sk-SK"/>
        </a:p>
      </dgm:t>
    </dgm:pt>
    <dgm:pt modelId="{67F2295E-519C-48A5-BF1E-985151BF1F51}" type="sibTrans" cxnId="{5380E68C-478C-4905-963F-D7CFFC1CD360}">
      <dgm:prSet/>
      <dgm:spPr/>
      <dgm:t>
        <a:bodyPr/>
        <a:lstStyle/>
        <a:p>
          <a:endParaRPr lang="sk-SK"/>
        </a:p>
      </dgm:t>
    </dgm:pt>
    <dgm:pt modelId="{D4ED5297-06B8-4A44-BD27-6AEA171E9AEF}" type="pres">
      <dgm:prSet presAssocID="{E156962D-0EE6-4003-B92F-E10E871CF87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54636B85-8D74-4150-9145-261B23B8FAAC}" type="pres">
      <dgm:prSet presAssocID="{3BDBFB37-1E62-4301-BE06-4A1DF5ACBFDE}" presName="parentLin" presStyleCnt="0"/>
      <dgm:spPr/>
    </dgm:pt>
    <dgm:pt modelId="{2D0D866C-EE73-4065-8820-EDB898691B42}" type="pres">
      <dgm:prSet presAssocID="{3BDBFB37-1E62-4301-BE06-4A1DF5ACBFDE}" presName="parentLeftMargin" presStyleLbl="node1" presStyleIdx="0" presStyleCnt="3"/>
      <dgm:spPr/>
      <dgm:t>
        <a:bodyPr/>
        <a:lstStyle/>
        <a:p>
          <a:endParaRPr lang="sk-SK"/>
        </a:p>
      </dgm:t>
    </dgm:pt>
    <dgm:pt modelId="{E4628B92-3F5A-4FF2-ADC3-B13F41DD6175}" type="pres">
      <dgm:prSet presAssocID="{3BDBFB37-1E62-4301-BE06-4A1DF5ACBFD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A25346E-722C-4135-9278-8886E43AE8A1}" type="pres">
      <dgm:prSet presAssocID="{3BDBFB37-1E62-4301-BE06-4A1DF5ACBFDE}" presName="negativeSpace" presStyleCnt="0"/>
      <dgm:spPr/>
    </dgm:pt>
    <dgm:pt modelId="{EC0B182D-F151-4BC8-8F3A-7A1DD92C1DE6}" type="pres">
      <dgm:prSet presAssocID="{3BDBFB37-1E62-4301-BE06-4A1DF5ACBFD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EC9DA70-94AC-4029-940C-D429C5A0D029}" type="pres">
      <dgm:prSet presAssocID="{8619CF76-46BA-486D-9BC7-6C5D73120637}" presName="spaceBetweenRectangles" presStyleCnt="0"/>
      <dgm:spPr/>
    </dgm:pt>
    <dgm:pt modelId="{8CE57D29-FB03-4308-8769-D17DA2C374C8}" type="pres">
      <dgm:prSet presAssocID="{1E2AB310-FE06-4B7A-AC05-DDE872C0931D}" presName="parentLin" presStyleCnt="0"/>
      <dgm:spPr/>
    </dgm:pt>
    <dgm:pt modelId="{0E263557-0169-4FC4-A5EB-99E3730969D2}" type="pres">
      <dgm:prSet presAssocID="{1E2AB310-FE06-4B7A-AC05-DDE872C0931D}" presName="parentLeftMargin" presStyleLbl="node1" presStyleIdx="0" presStyleCnt="3"/>
      <dgm:spPr/>
      <dgm:t>
        <a:bodyPr/>
        <a:lstStyle/>
        <a:p>
          <a:endParaRPr lang="sk-SK"/>
        </a:p>
      </dgm:t>
    </dgm:pt>
    <dgm:pt modelId="{47D8EC7A-1267-4160-864A-DB005CB31283}" type="pres">
      <dgm:prSet presAssocID="{1E2AB310-FE06-4B7A-AC05-DDE872C0931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BD20364-E773-496D-A57E-F143768BC3C8}" type="pres">
      <dgm:prSet presAssocID="{1E2AB310-FE06-4B7A-AC05-DDE872C0931D}" presName="negativeSpace" presStyleCnt="0"/>
      <dgm:spPr/>
    </dgm:pt>
    <dgm:pt modelId="{165AA141-EF59-46F3-AD44-3BA8AC80D45D}" type="pres">
      <dgm:prSet presAssocID="{1E2AB310-FE06-4B7A-AC05-DDE872C0931D}" presName="childText" presStyleLbl="conFgAcc1" presStyleIdx="1" presStyleCnt="3">
        <dgm:presLayoutVars>
          <dgm:bulletEnabled val="1"/>
        </dgm:presLayoutVars>
      </dgm:prSet>
      <dgm:spPr/>
    </dgm:pt>
    <dgm:pt modelId="{24310A4F-A21B-496C-9DE2-A32AEC62EE06}" type="pres">
      <dgm:prSet presAssocID="{7CAF82A7-6442-4F38-B2E7-70BC7507C4F2}" presName="spaceBetweenRectangles" presStyleCnt="0"/>
      <dgm:spPr/>
    </dgm:pt>
    <dgm:pt modelId="{1CE120E4-299F-454A-946C-C51CB19DE1FA}" type="pres">
      <dgm:prSet presAssocID="{74603B74-D903-4802-A093-495FB502E6AB}" presName="parentLin" presStyleCnt="0"/>
      <dgm:spPr/>
    </dgm:pt>
    <dgm:pt modelId="{B3968802-BFE1-49A7-A551-AD6047EC0317}" type="pres">
      <dgm:prSet presAssocID="{74603B74-D903-4802-A093-495FB502E6AB}" presName="parentLeftMargin" presStyleLbl="node1" presStyleIdx="1" presStyleCnt="3"/>
      <dgm:spPr/>
      <dgm:t>
        <a:bodyPr/>
        <a:lstStyle/>
        <a:p>
          <a:endParaRPr lang="sk-SK"/>
        </a:p>
      </dgm:t>
    </dgm:pt>
    <dgm:pt modelId="{672577DA-EDF2-47E1-B98B-7A0ABA9F4F41}" type="pres">
      <dgm:prSet presAssocID="{74603B74-D903-4802-A093-495FB502E6A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B23D898-0336-4ED8-A754-B03DBAA8D9C7}" type="pres">
      <dgm:prSet presAssocID="{74603B74-D903-4802-A093-495FB502E6AB}" presName="negativeSpace" presStyleCnt="0"/>
      <dgm:spPr/>
    </dgm:pt>
    <dgm:pt modelId="{16F924EA-35C6-4DAE-B4FD-C574CB9C18E8}" type="pres">
      <dgm:prSet presAssocID="{74603B74-D903-4802-A093-495FB502E6A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380E68C-478C-4905-963F-D7CFFC1CD360}" srcId="{E156962D-0EE6-4003-B92F-E10E871CF877}" destId="{74603B74-D903-4802-A093-495FB502E6AB}" srcOrd="2" destOrd="0" parTransId="{4E2232C9-85F8-496D-AE88-B33E161A5159}" sibTransId="{67F2295E-519C-48A5-BF1E-985151BF1F51}"/>
    <dgm:cxn modelId="{357A7CE5-67B2-4720-8C17-4921DE54B587}" srcId="{E156962D-0EE6-4003-B92F-E10E871CF877}" destId="{1E2AB310-FE06-4B7A-AC05-DDE872C0931D}" srcOrd="1" destOrd="0" parTransId="{A93D28AC-340E-4F31-ACDD-04C02A6AC5EB}" sibTransId="{7CAF82A7-6442-4F38-B2E7-70BC7507C4F2}"/>
    <dgm:cxn modelId="{1CE36CDF-1226-4C55-8BEE-E5B56353C863}" type="presOf" srcId="{1E2AB310-FE06-4B7A-AC05-DDE872C0931D}" destId="{0E263557-0169-4FC4-A5EB-99E3730969D2}" srcOrd="0" destOrd="0" presId="urn:microsoft.com/office/officeart/2005/8/layout/list1"/>
    <dgm:cxn modelId="{E859F1C1-017D-4F2E-A7B4-0CDD40732654}" type="presOf" srcId="{74603B74-D903-4802-A093-495FB502E6AB}" destId="{B3968802-BFE1-49A7-A551-AD6047EC0317}" srcOrd="0" destOrd="0" presId="urn:microsoft.com/office/officeart/2005/8/layout/list1"/>
    <dgm:cxn modelId="{B33E4507-9D67-4910-A2E0-8226CC165D3B}" srcId="{E156962D-0EE6-4003-B92F-E10E871CF877}" destId="{3BDBFB37-1E62-4301-BE06-4A1DF5ACBFDE}" srcOrd="0" destOrd="0" parTransId="{B49C278D-A418-494C-93FC-971126D245F0}" sibTransId="{8619CF76-46BA-486D-9BC7-6C5D73120637}"/>
    <dgm:cxn modelId="{89919CFE-025E-487D-B291-902B6B86A61D}" type="presOf" srcId="{1E2AB310-FE06-4B7A-AC05-DDE872C0931D}" destId="{47D8EC7A-1267-4160-864A-DB005CB31283}" srcOrd="1" destOrd="0" presId="urn:microsoft.com/office/officeart/2005/8/layout/list1"/>
    <dgm:cxn modelId="{85E98931-1519-4D85-8B24-99850AADF4E3}" type="presOf" srcId="{3BDBFB37-1E62-4301-BE06-4A1DF5ACBFDE}" destId="{E4628B92-3F5A-4FF2-ADC3-B13F41DD6175}" srcOrd="1" destOrd="0" presId="urn:microsoft.com/office/officeart/2005/8/layout/list1"/>
    <dgm:cxn modelId="{6F612A3C-0D2D-43BA-ADBB-062FD16ABAFB}" type="presOf" srcId="{E156962D-0EE6-4003-B92F-E10E871CF877}" destId="{D4ED5297-06B8-4A44-BD27-6AEA171E9AEF}" srcOrd="0" destOrd="0" presId="urn:microsoft.com/office/officeart/2005/8/layout/list1"/>
    <dgm:cxn modelId="{BB5B5F9C-11A8-4DD2-917E-37014C623636}" type="presOf" srcId="{74603B74-D903-4802-A093-495FB502E6AB}" destId="{672577DA-EDF2-47E1-B98B-7A0ABA9F4F41}" srcOrd="1" destOrd="0" presId="urn:microsoft.com/office/officeart/2005/8/layout/list1"/>
    <dgm:cxn modelId="{68882361-75D0-4700-B4FF-0551A11E4366}" type="presOf" srcId="{3BDBFB37-1E62-4301-BE06-4A1DF5ACBFDE}" destId="{2D0D866C-EE73-4065-8820-EDB898691B42}" srcOrd="0" destOrd="0" presId="urn:microsoft.com/office/officeart/2005/8/layout/list1"/>
    <dgm:cxn modelId="{91AA6F20-0465-40C5-A33B-CA8DB60DD47D}" type="presParOf" srcId="{D4ED5297-06B8-4A44-BD27-6AEA171E9AEF}" destId="{54636B85-8D74-4150-9145-261B23B8FAAC}" srcOrd="0" destOrd="0" presId="urn:microsoft.com/office/officeart/2005/8/layout/list1"/>
    <dgm:cxn modelId="{B2EB4E24-7A49-4DA1-8977-9EDF71A21A25}" type="presParOf" srcId="{54636B85-8D74-4150-9145-261B23B8FAAC}" destId="{2D0D866C-EE73-4065-8820-EDB898691B42}" srcOrd="0" destOrd="0" presId="urn:microsoft.com/office/officeart/2005/8/layout/list1"/>
    <dgm:cxn modelId="{2BDA6025-FAE9-4AF5-A442-52B30F2C104F}" type="presParOf" srcId="{54636B85-8D74-4150-9145-261B23B8FAAC}" destId="{E4628B92-3F5A-4FF2-ADC3-B13F41DD6175}" srcOrd="1" destOrd="0" presId="urn:microsoft.com/office/officeart/2005/8/layout/list1"/>
    <dgm:cxn modelId="{ADA26755-A4BD-49EA-A2EA-16CC428FE62F}" type="presParOf" srcId="{D4ED5297-06B8-4A44-BD27-6AEA171E9AEF}" destId="{DA25346E-722C-4135-9278-8886E43AE8A1}" srcOrd="1" destOrd="0" presId="urn:microsoft.com/office/officeart/2005/8/layout/list1"/>
    <dgm:cxn modelId="{8D77B122-BF26-40AE-A8D1-9FAA89B494C2}" type="presParOf" srcId="{D4ED5297-06B8-4A44-BD27-6AEA171E9AEF}" destId="{EC0B182D-F151-4BC8-8F3A-7A1DD92C1DE6}" srcOrd="2" destOrd="0" presId="urn:microsoft.com/office/officeart/2005/8/layout/list1"/>
    <dgm:cxn modelId="{6FA92CAB-7117-4A69-A9CA-E8AF841FB179}" type="presParOf" srcId="{D4ED5297-06B8-4A44-BD27-6AEA171E9AEF}" destId="{4EC9DA70-94AC-4029-940C-D429C5A0D029}" srcOrd="3" destOrd="0" presId="urn:microsoft.com/office/officeart/2005/8/layout/list1"/>
    <dgm:cxn modelId="{ACC26D82-F4BC-4F90-8A86-46262EE3DE42}" type="presParOf" srcId="{D4ED5297-06B8-4A44-BD27-6AEA171E9AEF}" destId="{8CE57D29-FB03-4308-8769-D17DA2C374C8}" srcOrd="4" destOrd="0" presId="urn:microsoft.com/office/officeart/2005/8/layout/list1"/>
    <dgm:cxn modelId="{8783298B-D6D8-481B-A101-CCE0E834C6FC}" type="presParOf" srcId="{8CE57D29-FB03-4308-8769-D17DA2C374C8}" destId="{0E263557-0169-4FC4-A5EB-99E3730969D2}" srcOrd="0" destOrd="0" presId="urn:microsoft.com/office/officeart/2005/8/layout/list1"/>
    <dgm:cxn modelId="{E575E448-3964-4164-B0DF-C60DACB9B164}" type="presParOf" srcId="{8CE57D29-FB03-4308-8769-D17DA2C374C8}" destId="{47D8EC7A-1267-4160-864A-DB005CB31283}" srcOrd="1" destOrd="0" presId="urn:microsoft.com/office/officeart/2005/8/layout/list1"/>
    <dgm:cxn modelId="{A13CCDCE-480F-48E7-B566-34A42681A763}" type="presParOf" srcId="{D4ED5297-06B8-4A44-BD27-6AEA171E9AEF}" destId="{2BD20364-E773-496D-A57E-F143768BC3C8}" srcOrd="5" destOrd="0" presId="urn:microsoft.com/office/officeart/2005/8/layout/list1"/>
    <dgm:cxn modelId="{2BB02363-8BF8-4474-8F2C-1A43697AEC07}" type="presParOf" srcId="{D4ED5297-06B8-4A44-BD27-6AEA171E9AEF}" destId="{165AA141-EF59-46F3-AD44-3BA8AC80D45D}" srcOrd="6" destOrd="0" presId="urn:microsoft.com/office/officeart/2005/8/layout/list1"/>
    <dgm:cxn modelId="{F1F28D11-55A4-446D-9443-214F257DA0E4}" type="presParOf" srcId="{D4ED5297-06B8-4A44-BD27-6AEA171E9AEF}" destId="{24310A4F-A21B-496C-9DE2-A32AEC62EE06}" srcOrd="7" destOrd="0" presId="urn:microsoft.com/office/officeart/2005/8/layout/list1"/>
    <dgm:cxn modelId="{B3EDAAC9-17F5-4AE4-BD22-6A78E03DF2AB}" type="presParOf" srcId="{D4ED5297-06B8-4A44-BD27-6AEA171E9AEF}" destId="{1CE120E4-299F-454A-946C-C51CB19DE1FA}" srcOrd="8" destOrd="0" presId="urn:microsoft.com/office/officeart/2005/8/layout/list1"/>
    <dgm:cxn modelId="{D47CB60E-C0F0-43DF-A357-94B9BFFA05E2}" type="presParOf" srcId="{1CE120E4-299F-454A-946C-C51CB19DE1FA}" destId="{B3968802-BFE1-49A7-A551-AD6047EC0317}" srcOrd="0" destOrd="0" presId="urn:microsoft.com/office/officeart/2005/8/layout/list1"/>
    <dgm:cxn modelId="{7721AB41-A50D-45A7-8D48-C174F48DAF65}" type="presParOf" srcId="{1CE120E4-299F-454A-946C-C51CB19DE1FA}" destId="{672577DA-EDF2-47E1-B98B-7A0ABA9F4F41}" srcOrd="1" destOrd="0" presId="urn:microsoft.com/office/officeart/2005/8/layout/list1"/>
    <dgm:cxn modelId="{77AB7B87-9C7F-4D9F-9B95-6289DFFA5925}" type="presParOf" srcId="{D4ED5297-06B8-4A44-BD27-6AEA171E9AEF}" destId="{4B23D898-0336-4ED8-A754-B03DBAA8D9C7}" srcOrd="9" destOrd="0" presId="urn:microsoft.com/office/officeart/2005/8/layout/list1"/>
    <dgm:cxn modelId="{87376D97-1518-4F0E-AE4A-3190A18F9865}" type="presParOf" srcId="{D4ED5297-06B8-4A44-BD27-6AEA171E9AEF}" destId="{16F924EA-35C6-4DAE-B4FD-C574CB9C18E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156962D-0EE6-4003-B92F-E10E871CF877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sk-SK"/>
        </a:p>
      </dgm:t>
    </dgm:pt>
    <dgm:pt modelId="{3BDBFB37-1E62-4301-BE06-4A1DF5ACBFDE}">
      <dgm:prSet/>
      <dgm:spPr/>
      <dgm:t>
        <a:bodyPr/>
        <a:lstStyle/>
        <a:p>
          <a:pPr rtl="0"/>
          <a:r>
            <a:rPr lang="sk-SK"/>
            <a:t>Majáky misie</a:t>
          </a:r>
        </a:p>
      </dgm:t>
    </dgm:pt>
    <dgm:pt modelId="{B49C278D-A418-494C-93FC-971126D245F0}" type="parTrans" cxnId="{B33E4507-9D67-4910-A2E0-8226CC165D3B}">
      <dgm:prSet/>
      <dgm:spPr/>
      <dgm:t>
        <a:bodyPr/>
        <a:lstStyle/>
        <a:p>
          <a:endParaRPr lang="sk-SK"/>
        </a:p>
      </dgm:t>
    </dgm:pt>
    <dgm:pt modelId="{8619CF76-46BA-486D-9BC7-6C5D73120637}" type="sibTrans" cxnId="{B33E4507-9D67-4910-A2E0-8226CC165D3B}">
      <dgm:prSet/>
      <dgm:spPr/>
      <dgm:t>
        <a:bodyPr/>
        <a:lstStyle/>
        <a:p>
          <a:endParaRPr lang="sk-SK"/>
        </a:p>
      </dgm:t>
    </dgm:pt>
    <dgm:pt modelId="{1E2AB310-FE06-4B7A-AC05-DDE872C0931D}">
      <dgm:prSet/>
      <dgm:spPr/>
      <dgm:t>
        <a:bodyPr/>
        <a:lstStyle/>
        <a:p>
          <a:pPr rtl="0"/>
          <a:r>
            <a:rPr lang="sk-SK"/>
            <a:t>Platforma Blue Parks</a:t>
          </a:r>
        </a:p>
      </dgm:t>
    </dgm:pt>
    <dgm:pt modelId="{A93D28AC-340E-4F31-ACDD-04C02A6AC5EB}" type="parTrans" cxnId="{357A7CE5-67B2-4720-8C17-4921DE54B587}">
      <dgm:prSet/>
      <dgm:spPr/>
      <dgm:t>
        <a:bodyPr/>
        <a:lstStyle/>
        <a:p>
          <a:endParaRPr lang="sk-SK"/>
        </a:p>
      </dgm:t>
    </dgm:pt>
    <dgm:pt modelId="{7CAF82A7-6442-4F38-B2E7-70BC7507C4F2}" type="sibTrans" cxnId="{357A7CE5-67B2-4720-8C17-4921DE54B587}">
      <dgm:prSet/>
      <dgm:spPr/>
      <dgm:t>
        <a:bodyPr/>
        <a:lstStyle/>
        <a:p>
          <a:endParaRPr lang="sk-SK"/>
        </a:p>
      </dgm:t>
    </dgm:pt>
    <dgm:pt modelId="{D6DB7BD9-FC6B-4E03-806F-F8EE9EF1ED2C}">
      <dgm:prSet/>
      <dgm:spPr/>
      <dgm:t>
        <a:bodyPr/>
        <a:lstStyle/>
        <a:p>
          <a:pPr rtl="0"/>
          <a:r>
            <a:rPr lang="sk-SK"/>
            <a:t>Pilotovanie inovatívnych riešení v oblasti výskumu a inovácií</a:t>
          </a:r>
        </a:p>
      </dgm:t>
    </dgm:pt>
    <dgm:pt modelId="{D184C170-561A-4521-877F-FC934B408C5A}" type="parTrans" cxnId="{DE72E23B-80EB-4E45-B033-C7565B61EC81}">
      <dgm:prSet/>
      <dgm:spPr/>
      <dgm:t>
        <a:bodyPr/>
        <a:lstStyle/>
        <a:p>
          <a:endParaRPr lang="sk-SK"/>
        </a:p>
      </dgm:t>
    </dgm:pt>
    <dgm:pt modelId="{122C5040-C53C-4CF6-990D-1C5B4319C81A}" type="sibTrans" cxnId="{DE72E23B-80EB-4E45-B033-C7565B61EC81}">
      <dgm:prSet/>
      <dgm:spPr/>
      <dgm:t>
        <a:bodyPr/>
        <a:lstStyle/>
        <a:p>
          <a:endParaRPr lang="sk-SK"/>
        </a:p>
      </dgm:t>
    </dgm:pt>
    <dgm:pt modelId="{74603B74-D903-4802-A093-495FB502E6AB}">
      <dgm:prSet/>
      <dgm:spPr/>
      <dgm:t>
        <a:bodyPr/>
        <a:lstStyle/>
        <a:p>
          <a:pPr rtl="0"/>
          <a:r>
            <a:rPr lang="sk-SK"/>
            <a:t>Predchodca digitálneho systému znalostí o oceánoch a vode </a:t>
          </a:r>
        </a:p>
      </dgm:t>
    </dgm:pt>
    <dgm:pt modelId="{4E2232C9-85F8-496D-AE88-B33E161A5159}" type="parTrans" cxnId="{5380E68C-478C-4905-963F-D7CFFC1CD360}">
      <dgm:prSet/>
      <dgm:spPr/>
      <dgm:t>
        <a:bodyPr/>
        <a:lstStyle/>
        <a:p>
          <a:endParaRPr lang="sk-SK"/>
        </a:p>
      </dgm:t>
    </dgm:pt>
    <dgm:pt modelId="{67F2295E-519C-48A5-BF1E-985151BF1F51}" type="sibTrans" cxnId="{5380E68C-478C-4905-963F-D7CFFC1CD360}">
      <dgm:prSet/>
      <dgm:spPr/>
      <dgm:t>
        <a:bodyPr/>
        <a:lstStyle/>
        <a:p>
          <a:endParaRPr lang="sk-SK"/>
        </a:p>
      </dgm:t>
    </dgm:pt>
    <dgm:pt modelId="{1E755A83-DA33-4F46-8A8A-E85EC375321A}">
      <dgm:prSet/>
      <dgm:spPr/>
      <dgm:t>
        <a:bodyPr/>
        <a:lstStyle/>
        <a:p>
          <a:pPr rtl="0"/>
          <a:r>
            <a:rPr lang="sk-SK"/>
            <a:t>Občianska veda, gramotnosť a zapojenie verejnosti</a:t>
          </a:r>
        </a:p>
      </dgm:t>
    </dgm:pt>
    <dgm:pt modelId="{19CC989E-D19E-4838-8B77-B8F8BE2C55B4}" type="parTrans" cxnId="{0017B85A-1299-44F2-9B04-E0DC2959F33B}">
      <dgm:prSet/>
      <dgm:spPr/>
      <dgm:t>
        <a:bodyPr/>
        <a:lstStyle/>
        <a:p>
          <a:endParaRPr lang="sk-SK"/>
        </a:p>
      </dgm:t>
    </dgm:pt>
    <dgm:pt modelId="{1D370237-7C7B-4FAB-AB23-C98CB4813BFB}" type="sibTrans" cxnId="{0017B85A-1299-44F2-9B04-E0DC2959F33B}">
      <dgm:prSet/>
      <dgm:spPr/>
      <dgm:t>
        <a:bodyPr/>
        <a:lstStyle/>
        <a:p>
          <a:endParaRPr lang="sk-SK"/>
        </a:p>
      </dgm:t>
    </dgm:pt>
    <dgm:pt modelId="{D4ED5297-06B8-4A44-BD27-6AEA171E9AEF}" type="pres">
      <dgm:prSet presAssocID="{E156962D-0EE6-4003-B92F-E10E871CF87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54636B85-8D74-4150-9145-261B23B8FAAC}" type="pres">
      <dgm:prSet presAssocID="{3BDBFB37-1E62-4301-BE06-4A1DF5ACBFDE}" presName="parentLin" presStyleCnt="0"/>
      <dgm:spPr/>
    </dgm:pt>
    <dgm:pt modelId="{2D0D866C-EE73-4065-8820-EDB898691B42}" type="pres">
      <dgm:prSet presAssocID="{3BDBFB37-1E62-4301-BE06-4A1DF5ACBFDE}" presName="parentLeftMargin" presStyleLbl="node1" presStyleIdx="0" presStyleCnt="5"/>
      <dgm:spPr/>
      <dgm:t>
        <a:bodyPr/>
        <a:lstStyle/>
        <a:p>
          <a:endParaRPr lang="sk-SK"/>
        </a:p>
      </dgm:t>
    </dgm:pt>
    <dgm:pt modelId="{E4628B92-3F5A-4FF2-ADC3-B13F41DD6175}" type="pres">
      <dgm:prSet presAssocID="{3BDBFB37-1E62-4301-BE06-4A1DF5ACBFD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A25346E-722C-4135-9278-8886E43AE8A1}" type="pres">
      <dgm:prSet presAssocID="{3BDBFB37-1E62-4301-BE06-4A1DF5ACBFDE}" presName="negativeSpace" presStyleCnt="0"/>
      <dgm:spPr/>
    </dgm:pt>
    <dgm:pt modelId="{EC0B182D-F151-4BC8-8F3A-7A1DD92C1DE6}" type="pres">
      <dgm:prSet presAssocID="{3BDBFB37-1E62-4301-BE06-4A1DF5ACBFDE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EC9DA70-94AC-4029-940C-D429C5A0D029}" type="pres">
      <dgm:prSet presAssocID="{8619CF76-46BA-486D-9BC7-6C5D73120637}" presName="spaceBetweenRectangles" presStyleCnt="0"/>
      <dgm:spPr/>
    </dgm:pt>
    <dgm:pt modelId="{8CE57D29-FB03-4308-8769-D17DA2C374C8}" type="pres">
      <dgm:prSet presAssocID="{1E2AB310-FE06-4B7A-AC05-DDE872C0931D}" presName="parentLin" presStyleCnt="0"/>
      <dgm:spPr/>
    </dgm:pt>
    <dgm:pt modelId="{0E263557-0169-4FC4-A5EB-99E3730969D2}" type="pres">
      <dgm:prSet presAssocID="{1E2AB310-FE06-4B7A-AC05-DDE872C0931D}" presName="parentLeftMargin" presStyleLbl="node1" presStyleIdx="0" presStyleCnt="5"/>
      <dgm:spPr/>
      <dgm:t>
        <a:bodyPr/>
        <a:lstStyle/>
        <a:p>
          <a:endParaRPr lang="sk-SK"/>
        </a:p>
      </dgm:t>
    </dgm:pt>
    <dgm:pt modelId="{47D8EC7A-1267-4160-864A-DB005CB31283}" type="pres">
      <dgm:prSet presAssocID="{1E2AB310-FE06-4B7A-AC05-DDE872C0931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BD20364-E773-496D-A57E-F143768BC3C8}" type="pres">
      <dgm:prSet presAssocID="{1E2AB310-FE06-4B7A-AC05-DDE872C0931D}" presName="negativeSpace" presStyleCnt="0"/>
      <dgm:spPr/>
    </dgm:pt>
    <dgm:pt modelId="{165AA141-EF59-46F3-AD44-3BA8AC80D45D}" type="pres">
      <dgm:prSet presAssocID="{1E2AB310-FE06-4B7A-AC05-DDE872C0931D}" presName="childText" presStyleLbl="conFgAcc1" presStyleIdx="1" presStyleCnt="5">
        <dgm:presLayoutVars>
          <dgm:bulletEnabled val="1"/>
        </dgm:presLayoutVars>
      </dgm:prSet>
      <dgm:spPr/>
    </dgm:pt>
    <dgm:pt modelId="{24310A4F-A21B-496C-9DE2-A32AEC62EE06}" type="pres">
      <dgm:prSet presAssocID="{7CAF82A7-6442-4F38-B2E7-70BC7507C4F2}" presName="spaceBetweenRectangles" presStyleCnt="0"/>
      <dgm:spPr/>
    </dgm:pt>
    <dgm:pt modelId="{A91094C6-6C08-427D-83C5-97511237431D}" type="pres">
      <dgm:prSet presAssocID="{D6DB7BD9-FC6B-4E03-806F-F8EE9EF1ED2C}" presName="parentLin" presStyleCnt="0"/>
      <dgm:spPr/>
    </dgm:pt>
    <dgm:pt modelId="{2AD7EFBB-4C79-4AAD-A8A3-BCD89485BBE6}" type="pres">
      <dgm:prSet presAssocID="{D6DB7BD9-FC6B-4E03-806F-F8EE9EF1ED2C}" presName="parentLeftMargin" presStyleLbl="node1" presStyleIdx="1" presStyleCnt="5"/>
      <dgm:spPr/>
      <dgm:t>
        <a:bodyPr/>
        <a:lstStyle/>
        <a:p>
          <a:endParaRPr lang="sk-SK"/>
        </a:p>
      </dgm:t>
    </dgm:pt>
    <dgm:pt modelId="{DD62B500-87E1-4D3B-BE55-0277AEAD1706}" type="pres">
      <dgm:prSet presAssocID="{D6DB7BD9-FC6B-4E03-806F-F8EE9EF1ED2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174325D-C0DE-4E57-A62B-E1D38EF7E23B}" type="pres">
      <dgm:prSet presAssocID="{D6DB7BD9-FC6B-4E03-806F-F8EE9EF1ED2C}" presName="negativeSpace" presStyleCnt="0"/>
      <dgm:spPr/>
    </dgm:pt>
    <dgm:pt modelId="{849FA1C9-9BE6-43E7-96E6-3B15DFAEA32E}" type="pres">
      <dgm:prSet presAssocID="{D6DB7BD9-FC6B-4E03-806F-F8EE9EF1ED2C}" presName="childText" presStyleLbl="conFgAcc1" presStyleIdx="2" presStyleCnt="5">
        <dgm:presLayoutVars>
          <dgm:bulletEnabled val="1"/>
        </dgm:presLayoutVars>
      </dgm:prSet>
      <dgm:spPr/>
    </dgm:pt>
    <dgm:pt modelId="{01F1AD83-D8DA-439A-9853-1AB2E0664D89}" type="pres">
      <dgm:prSet presAssocID="{122C5040-C53C-4CF6-990D-1C5B4319C81A}" presName="spaceBetweenRectangles" presStyleCnt="0"/>
      <dgm:spPr/>
    </dgm:pt>
    <dgm:pt modelId="{1CE120E4-299F-454A-946C-C51CB19DE1FA}" type="pres">
      <dgm:prSet presAssocID="{74603B74-D903-4802-A093-495FB502E6AB}" presName="parentLin" presStyleCnt="0"/>
      <dgm:spPr/>
    </dgm:pt>
    <dgm:pt modelId="{B3968802-BFE1-49A7-A551-AD6047EC0317}" type="pres">
      <dgm:prSet presAssocID="{74603B74-D903-4802-A093-495FB502E6AB}" presName="parentLeftMargin" presStyleLbl="node1" presStyleIdx="2" presStyleCnt="5"/>
      <dgm:spPr/>
      <dgm:t>
        <a:bodyPr/>
        <a:lstStyle/>
        <a:p>
          <a:endParaRPr lang="sk-SK"/>
        </a:p>
      </dgm:t>
    </dgm:pt>
    <dgm:pt modelId="{672577DA-EDF2-47E1-B98B-7A0ABA9F4F41}" type="pres">
      <dgm:prSet presAssocID="{74603B74-D903-4802-A093-495FB502E6A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B23D898-0336-4ED8-A754-B03DBAA8D9C7}" type="pres">
      <dgm:prSet presAssocID="{74603B74-D903-4802-A093-495FB502E6AB}" presName="negativeSpace" presStyleCnt="0"/>
      <dgm:spPr/>
    </dgm:pt>
    <dgm:pt modelId="{16F924EA-35C6-4DAE-B4FD-C574CB9C18E8}" type="pres">
      <dgm:prSet presAssocID="{74603B74-D903-4802-A093-495FB502E6AB}" presName="childText" presStyleLbl="conFgAcc1" presStyleIdx="3" presStyleCnt="5">
        <dgm:presLayoutVars>
          <dgm:bulletEnabled val="1"/>
        </dgm:presLayoutVars>
      </dgm:prSet>
      <dgm:spPr/>
    </dgm:pt>
    <dgm:pt modelId="{264E22F5-2352-4505-A91C-60BF3300A964}" type="pres">
      <dgm:prSet presAssocID="{67F2295E-519C-48A5-BF1E-985151BF1F51}" presName="spaceBetweenRectangles" presStyleCnt="0"/>
      <dgm:spPr/>
    </dgm:pt>
    <dgm:pt modelId="{738D8A9B-C2B1-4F27-BDCB-98317E5DC6E9}" type="pres">
      <dgm:prSet presAssocID="{1E755A83-DA33-4F46-8A8A-E85EC375321A}" presName="parentLin" presStyleCnt="0"/>
      <dgm:spPr/>
    </dgm:pt>
    <dgm:pt modelId="{EB73D1A1-5D9D-414F-93AB-FFCD5B14E4F6}" type="pres">
      <dgm:prSet presAssocID="{1E755A83-DA33-4F46-8A8A-E85EC375321A}" presName="parentLeftMargin" presStyleLbl="node1" presStyleIdx="3" presStyleCnt="5"/>
      <dgm:spPr/>
      <dgm:t>
        <a:bodyPr/>
        <a:lstStyle/>
        <a:p>
          <a:endParaRPr lang="sk-SK"/>
        </a:p>
      </dgm:t>
    </dgm:pt>
    <dgm:pt modelId="{5D6271E2-D52F-4C03-AC15-E123A39C19D8}" type="pres">
      <dgm:prSet presAssocID="{1E755A83-DA33-4F46-8A8A-E85EC375321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A4D2420-2F3E-4B99-8044-FDC6DD04EB95}" type="pres">
      <dgm:prSet presAssocID="{1E755A83-DA33-4F46-8A8A-E85EC375321A}" presName="negativeSpace" presStyleCnt="0"/>
      <dgm:spPr/>
    </dgm:pt>
    <dgm:pt modelId="{4D29ACDA-5B07-417C-BC49-FF4E54F5631B}" type="pres">
      <dgm:prSet presAssocID="{1E755A83-DA33-4F46-8A8A-E85EC375321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509DF57-9E9A-45F4-8428-F0C56F0F3777}" type="presOf" srcId="{3BDBFB37-1E62-4301-BE06-4A1DF5ACBFDE}" destId="{E4628B92-3F5A-4FF2-ADC3-B13F41DD6175}" srcOrd="1" destOrd="0" presId="urn:microsoft.com/office/officeart/2005/8/layout/list1"/>
    <dgm:cxn modelId="{23D65779-3E4D-4033-B5E5-1EF3AE520E16}" type="presOf" srcId="{1E755A83-DA33-4F46-8A8A-E85EC375321A}" destId="{EB73D1A1-5D9D-414F-93AB-FFCD5B14E4F6}" srcOrd="0" destOrd="0" presId="urn:microsoft.com/office/officeart/2005/8/layout/list1"/>
    <dgm:cxn modelId="{B33E4507-9D67-4910-A2E0-8226CC165D3B}" srcId="{E156962D-0EE6-4003-B92F-E10E871CF877}" destId="{3BDBFB37-1E62-4301-BE06-4A1DF5ACBFDE}" srcOrd="0" destOrd="0" parTransId="{B49C278D-A418-494C-93FC-971126D245F0}" sibTransId="{8619CF76-46BA-486D-9BC7-6C5D73120637}"/>
    <dgm:cxn modelId="{5380E68C-478C-4905-963F-D7CFFC1CD360}" srcId="{E156962D-0EE6-4003-B92F-E10E871CF877}" destId="{74603B74-D903-4802-A093-495FB502E6AB}" srcOrd="3" destOrd="0" parTransId="{4E2232C9-85F8-496D-AE88-B33E161A5159}" sibTransId="{67F2295E-519C-48A5-BF1E-985151BF1F51}"/>
    <dgm:cxn modelId="{E9757BC0-E72B-437A-B1B0-3F9541AD1474}" type="presOf" srcId="{E156962D-0EE6-4003-B92F-E10E871CF877}" destId="{D4ED5297-06B8-4A44-BD27-6AEA171E9AEF}" srcOrd="0" destOrd="0" presId="urn:microsoft.com/office/officeart/2005/8/layout/list1"/>
    <dgm:cxn modelId="{D33BD4FA-DF2C-4BCB-9BA0-19BE5630BF5B}" type="presOf" srcId="{74603B74-D903-4802-A093-495FB502E6AB}" destId="{B3968802-BFE1-49A7-A551-AD6047EC0317}" srcOrd="0" destOrd="0" presId="urn:microsoft.com/office/officeart/2005/8/layout/list1"/>
    <dgm:cxn modelId="{5A2C1F40-699D-4632-9C89-B860A3FAC4A8}" type="presOf" srcId="{3BDBFB37-1E62-4301-BE06-4A1DF5ACBFDE}" destId="{2D0D866C-EE73-4065-8820-EDB898691B42}" srcOrd="0" destOrd="0" presId="urn:microsoft.com/office/officeart/2005/8/layout/list1"/>
    <dgm:cxn modelId="{5AC581F5-075B-4D1A-90EA-CEC3B4FBB042}" type="presOf" srcId="{D6DB7BD9-FC6B-4E03-806F-F8EE9EF1ED2C}" destId="{2AD7EFBB-4C79-4AAD-A8A3-BCD89485BBE6}" srcOrd="0" destOrd="0" presId="urn:microsoft.com/office/officeart/2005/8/layout/list1"/>
    <dgm:cxn modelId="{C0D83270-D09C-4B1C-8C4C-8D204EEC221B}" type="presOf" srcId="{1E2AB310-FE06-4B7A-AC05-DDE872C0931D}" destId="{0E263557-0169-4FC4-A5EB-99E3730969D2}" srcOrd="0" destOrd="0" presId="urn:microsoft.com/office/officeart/2005/8/layout/list1"/>
    <dgm:cxn modelId="{89826031-9851-4E6D-95F4-F145C764080F}" type="presOf" srcId="{1E755A83-DA33-4F46-8A8A-E85EC375321A}" destId="{5D6271E2-D52F-4C03-AC15-E123A39C19D8}" srcOrd="1" destOrd="0" presId="urn:microsoft.com/office/officeart/2005/8/layout/list1"/>
    <dgm:cxn modelId="{0017B85A-1299-44F2-9B04-E0DC2959F33B}" srcId="{E156962D-0EE6-4003-B92F-E10E871CF877}" destId="{1E755A83-DA33-4F46-8A8A-E85EC375321A}" srcOrd="4" destOrd="0" parTransId="{19CC989E-D19E-4838-8B77-B8F8BE2C55B4}" sibTransId="{1D370237-7C7B-4FAB-AB23-C98CB4813BFB}"/>
    <dgm:cxn modelId="{3882773C-95E2-4D30-827D-CE7E28E94DAD}" type="presOf" srcId="{D6DB7BD9-FC6B-4E03-806F-F8EE9EF1ED2C}" destId="{DD62B500-87E1-4D3B-BE55-0277AEAD1706}" srcOrd="1" destOrd="0" presId="urn:microsoft.com/office/officeart/2005/8/layout/list1"/>
    <dgm:cxn modelId="{0341973F-D775-4F14-B2E6-D4BF65C342A5}" type="presOf" srcId="{74603B74-D903-4802-A093-495FB502E6AB}" destId="{672577DA-EDF2-47E1-B98B-7A0ABA9F4F41}" srcOrd="1" destOrd="0" presId="urn:microsoft.com/office/officeart/2005/8/layout/list1"/>
    <dgm:cxn modelId="{FB0AAFB7-FFDA-4D3A-B78D-DD934A68011D}" type="presOf" srcId="{1E2AB310-FE06-4B7A-AC05-DDE872C0931D}" destId="{47D8EC7A-1267-4160-864A-DB005CB31283}" srcOrd="1" destOrd="0" presId="urn:microsoft.com/office/officeart/2005/8/layout/list1"/>
    <dgm:cxn modelId="{DE72E23B-80EB-4E45-B033-C7565B61EC81}" srcId="{E156962D-0EE6-4003-B92F-E10E871CF877}" destId="{D6DB7BD9-FC6B-4E03-806F-F8EE9EF1ED2C}" srcOrd="2" destOrd="0" parTransId="{D184C170-561A-4521-877F-FC934B408C5A}" sibTransId="{122C5040-C53C-4CF6-990D-1C5B4319C81A}"/>
    <dgm:cxn modelId="{357A7CE5-67B2-4720-8C17-4921DE54B587}" srcId="{E156962D-0EE6-4003-B92F-E10E871CF877}" destId="{1E2AB310-FE06-4B7A-AC05-DDE872C0931D}" srcOrd="1" destOrd="0" parTransId="{A93D28AC-340E-4F31-ACDD-04C02A6AC5EB}" sibTransId="{7CAF82A7-6442-4F38-B2E7-70BC7507C4F2}"/>
    <dgm:cxn modelId="{1FD7506E-1C77-4DD5-84A3-B14D3EBF6EA7}" type="presParOf" srcId="{D4ED5297-06B8-4A44-BD27-6AEA171E9AEF}" destId="{54636B85-8D74-4150-9145-261B23B8FAAC}" srcOrd="0" destOrd="0" presId="urn:microsoft.com/office/officeart/2005/8/layout/list1"/>
    <dgm:cxn modelId="{BAD01A2E-7FD3-4384-9F95-A3B1DAA16F7B}" type="presParOf" srcId="{54636B85-8D74-4150-9145-261B23B8FAAC}" destId="{2D0D866C-EE73-4065-8820-EDB898691B42}" srcOrd="0" destOrd="0" presId="urn:microsoft.com/office/officeart/2005/8/layout/list1"/>
    <dgm:cxn modelId="{4D9CAB7B-E19D-4981-B171-DF6BE49C515D}" type="presParOf" srcId="{54636B85-8D74-4150-9145-261B23B8FAAC}" destId="{E4628B92-3F5A-4FF2-ADC3-B13F41DD6175}" srcOrd="1" destOrd="0" presId="urn:microsoft.com/office/officeart/2005/8/layout/list1"/>
    <dgm:cxn modelId="{31B0DA5F-09D5-4D7D-A5CD-4729CCC20DB5}" type="presParOf" srcId="{D4ED5297-06B8-4A44-BD27-6AEA171E9AEF}" destId="{DA25346E-722C-4135-9278-8886E43AE8A1}" srcOrd="1" destOrd="0" presId="urn:microsoft.com/office/officeart/2005/8/layout/list1"/>
    <dgm:cxn modelId="{7C7D4FE3-6D06-4005-BF28-2F83BFC6DABA}" type="presParOf" srcId="{D4ED5297-06B8-4A44-BD27-6AEA171E9AEF}" destId="{EC0B182D-F151-4BC8-8F3A-7A1DD92C1DE6}" srcOrd="2" destOrd="0" presId="urn:microsoft.com/office/officeart/2005/8/layout/list1"/>
    <dgm:cxn modelId="{300C27F9-709A-40A4-9589-62D78A74EA44}" type="presParOf" srcId="{D4ED5297-06B8-4A44-BD27-6AEA171E9AEF}" destId="{4EC9DA70-94AC-4029-940C-D429C5A0D029}" srcOrd="3" destOrd="0" presId="urn:microsoft.com/office/officeart/2005/8/layout/list1"/>
    <dgm:cxn modelId="{86B1F028-5A48-4C79-A3D0-C94AE0AC9D7F}" type="presParOf" srcId="{D4ED5297-06B8-4A44-BD27-6AEA171E9AEF}" destId="{8CE57D29-FB03-4308-8769-D17DA2C374C8}" srcOrd="4" destOrd="0" presId="urn:microsoft.com/office/officeart/2005/8/layout/list1"/>
    <dgm:cxn modelId="{31353485-C864-4952-B96C-CAB4B6968602}" type="presParOf" srcId="{8CE57D29-FB03-4308-8769-D17DA2C374C8}" destId="{0E263557-0169-4FC4-A5EB-99E3730969D2}" srcOrd="0" destOrd="0" presId="urn:microsoft.com/office/officeart/2005/8/layout/list1"/>
    <dgm:cxn modelId="{1CBDE7F9-0B12-4FD6-9F3E-1CDBC254AC09}" type="presParOf" srcId="{8CE57D29-FB03-4308-8769-D17DA2C374C8}" destId="{47D8EC7A-1267-4160-864A-DB005CB31283}" srcOrd="1" destOrd="0" presId="urn:microsoft.com/office/officeart/2005/8/layout/list1"/>
    <dgm:cxn modelId="{BA14B488-3314-4EC2-BEB3-4CC94CDE1090}" type="presParOf" srcId="{D4ED5297-06B8-4A44-BD27-6AEA171E9AEF}" destId="{2BD20364-E773-496D-A57E-F143768BC3C8}" srcOrd="5" destOrd="0" presId="urn:microsoft.com/office/officeart/2005/8/layout/list1"/>
    <dgm:cxn modelId="{9D4C230B-48C4-4129-91D3-3979FE8FCCA9}" type="presParOf" srcId="{D4ED5297-06B8-4A44-BD27-6AEA171E9AEF}" destId="{165AA141-EF59-46F3-AD44-3BA8AC80D45D}" srcOrd="6" destOrd="0" presId="urn:microsoft.com/office/officeart/2005/8/layout/list1"/>
    <dgm:cxn modelId="{2C7DFBC9-AEEE-47C1-99C9-C43B8162179D}" type="presParOf" srcId="{D4ED5297-06B8-4A44-BD27-6AEA171E9AEF}" destId="{24310A4F-A21B-496C-9DE2-A32AEC62EE06}" srcOrd="7" destOrd="0" presId="urn:microsoft.com/office/officeart/2005/8/layout/list1"/>
    <dgm:cxn modelId="{D51F7F23-B5CE-4689-99D9-A86628881F66}" type="presParOf" srcId="{D4ED5297-06B8-4A44-BD27-6AEA171E9AEF}" destId="{A91094C6-6C08-427D-83C5-97511237431D}" srcOrd="8" destOrd="0" presId="urn:microsoft.com/office/officeart/2005/8/layout/list1"/>
    <dgm:cxn modelId="{5102A6B7-9BFC-484F-8C55-2DFEAA7EC597}" type="presParOf" srcId="{A91094C6-6C08-427D-83C5-97511237431D}" destId="{2AD7EFBB-4C79-4AAD-A8A3-BCD89485BBE6}" srcOrd="0" destOrd="0" presId="urn:microsoft.com/office/officeart/2005/8/layout/list1"/>
    <dgm:cxn modelId="{64CF1E64-F2AD-413A-88D8-BD36216F818C}" type="presParOf" srcId="{A91094C6-6C08-427D-83C5-97511237431D}" destId="{DD62B500-87E1-4D3B-BE55-0277AEAD1706}" srcOrd="1" destOrd="0" presId="urn:microsoft.com/office/officeart/2005/8/layout/list1"/>
    <dgm:cxn modelId="{567D028D-4D33-4A2C-BB94-90B5C7A622D0}" type="presParOf" srcId="{D4ED5297-06B8-4A44-BD27-6AEA171E9AEF}" destId="{1174325D-C0DE-4E57-A62B-E1D38EF7E23B}" srcOrd="9" destOrd="0" presId="urn:microsoft.com/office/officeart/2005/8/layout/list1"/>
    <dgm:cxn modelId="{592E8175-EE06-4EC8-85B7-1064A49C6741}" type="presParOf" srcId="{D4ED5297-06B8-4A44-BD27-6AEA171E9AEF}" destId="{849FA1C9-9BE6-43E7-96E6-3B15DFAEA32E}" srcOrd="10" destOrd="0" presId="urn:microsoft.com/office/officeart/2005/8/layout/list1"/>
    <dgm:cxn modelId="{6EDE94D4-38B8-4790-860E-085C7967020B}" type="presParOf" srcId="{D4ED5297-06B8-4A44-BD27-6AEA171E9AEF}" destId="{01F1AD83-D8DA-439A-9853-1AB2E0664D89}" srcOrd="11" destOrd="0" presId="urn:microsoft.com/office/officeart/2005/8/layout/list1"/>
    <dgm:cxn modelId="{9A9D6283-5DCF-4F0A-B85D-98F0BC238CD5}" type="presParOf" srcId="{D4ED5297-06B8-4A44-BD27-6AEA171E9AEF}" destId="{1CE120E4-299F-454A-946C-C51CB19DE1FA}" srcOrd="12" destOrd="0" presId="urn:microsoft.com/office/officeart/2005/8/layout/list1"/>
    <dgm:cxn modelId="{2E4DB52C-42CB-4CD3-9577-8DF974AC4413}" type="presParOf" srcId="{1CE120E4-299F-454A-946C-C51CB19DE1FA}" destId="{B3968802-BFE1-49A7-A551-AD6047EC0317}" srcOrd="0" destOrd="0" presId="urn:microsoft.com/office/officeart/2005/8/layout/list1"/>
    <dgm:cxn modelId="{92F07AD6-7E69-43B9-8AF4-0FD7D39E6070}" type="presParOf" srcId="{1CE120E4-299F-454A-946C-C51CB19DE1FA}" destId="{672577DA-EDF2-47E1-B98B-7A0ABA9F4F41}" srcOrd="1" destOrd="0" presId="urn:microsoft.com/office/officeart/2005/8/layout/list1"/>
    <dgm:cxn modelId="{2962A122-58C5-4451-95AE-24FC6633BC35}" type="presParOf" srcId="{D4ED5297-06B8-4A44-BD27-6AEA171E9AEF}" destId="{4B23D898-0336-4ED8-A754-B03DBAA8D9C7}" srcOrd="13" destOrd="0" presId="urn:microsoft.com/office/officeart/2005/8/layout/list1"/>
    <dgm:cxn modelId="{BFAF1AE5-0949-4506-B3DB-AAA8A243E1DD}" type="presParOf" srcId="{D4ED5297-06B8-4A44-BD27-6AEA171E9AEF}" destId="{16F924EA-35C6-4DAE-B4FD-C574CB9C18E8}" srcOrd="14" destOrd="0" presId="urn:microsoft.com/office/officeart/2005/8/layout/list1"/>
    <dgm:cxn modelId="{C4DB270B-2244-4441-88CD-D29A43A00AE7}" type="presParOf" srcId="{D4ED5297-06B8-4A44-BD27-6AEA171E9AEF}" destId="{264E22F5-2352-4505-A91C-60BF3300A964}" srcOrd="15" destOrd="0" presId="urn:microsoft.com/office/officeart/2005/8/layout/list1"/>
    <dgm:cxn modelId="{72BFF39E-C596-42B6-8ACE-7DE118B18818}" type="presParOf" srcId="{D4ED5297-06B8-4A44-BD27-6AEA171E9AEF}" destId="{738D8A9B-C2B1-4F27-BDCB-98317E5DC6E9}" srcOrd="16" destOrd="0" presId="urn:microsoft.com/office/officeart/2005/8/layout/list1"/>
    <dgm:cxn modelId="{FF73E083-0FB7-4299-AD94-70364886C52D}" type="presParOf" srcId="{738D8A9B-C2B1-4F27-BDCB-98317E5DC6E9}" destId="{EB73D1A1-5D9D-414F-93AB-FFCD5B14E4F6}" srcOrd="0" destOrd="0" presId="urn:microsoft.com/office/officeart/2005/8/layout/list1"/>
    <dgm:cxn modelId="{22E0CDF6-BACF-4900-BD40-B52633727325}" type="presParOf" srcId="{738D8A9B-C2B1-4F27-BDCB-98317E5DC6E9}" destId="{5D6271E2-D52F-4C03-AC15-E123A39C19D8}" srcOrd="1" destOrd="0" presId="urn:microsoft.com/office/officeart/2005/8/layout/list1"/>
    <dgm:cxn modelId="{DAD7EF25-96AD-40F7-A1D1-4216F02F1413}" type="presParOf" srcId="{D4ED5297-06B8-4A44-BD27-6AEA171E9AEF}" destId="{8A4D2420-2F3E-4B99-8044-FDC6DD04EB95}" srcOrd="17" destOrd="0" presId="urn:microsoft.com/office/officeart/2005/8/layout/list1"/>
    <dgm:cxn modelId="{0717A3E9-F116-479D-BF9D-AC1024A6D375}" type="presParOf" srcId="{D4ED5297-06B8-4A44-BD27-6AEA171E9AEF}" destId="{4D29ACDA-5B07-417C-BC49-FF4E54F5631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F8AC098-5B7B-4389-BFC0-3E98E2E8A0B6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sk-SK"/>
        </a:p>
      </dgm:t>
    </dgm:pt>
    <dgm:pt modelId="{87183601-9958-4E49-90E6-239D989D4B13}">
      <dgm:prSet/>
      <dgm:spPr/>
      <dgm:t>
        <a:bodyPr/>
        <a:lstStyle/>
        <a:p>
          <a:pPr rtl="0"/>
          <a:r>
            <a:rPr lang="sk-SK" dirty="0"/>
            <a:t>Rozšírenie projektov</a:t>
          </a:r>
        </a:p>
      </dgm:t>
    </dgm:pt>
    <dgm:pt modelId="{BA146AA2-BE0A-4BD0-B53E-F5705BB5122B}" type="parTrans" cxnId="{612FBA14-6E38-4048-91DA-06EA1935FA23}">
      <dgm:prSet/>
      <dgm:spPr/>
      <dgm:t>
        <a:bodyPr/>
        <a:lstStyle/>
        <a:p>
          <a:endParaRPr lang="sk-SK"/>
        </a:p>
      </dgm:t>
    </dgm:pt>
    <dgm:pt modelId="{CDF4B599-3F92-4B24-B315-BF30FA68975A}" type="sibTrans" cxnId="{612FBA14-6E38-4048-91DA-06EA1935FA23}">
      <dgm:prSet/>
      <dgm:spPr/>
      <dgm:t>
        <a:bodyPr/>
        <a:lstStyle/>
        <a:p>
          <a:endParaRPr lang="sk-SK"/>
        </a:p>
      </dgm:t>
    </dgm:pt>
    <dgm:pt modelId="{D4664B69-2E11-4CC8-ABFD-7D798806F574}">
      <dgm:prSet/>
      <dgm:spPr/>
      <dgm:t>
        <a:bodyPr/>
        <a:lstStyle/>
        <a:p>
          <a:pPr rtl="0"/>
          <a:r>
            <a:rPr lang="sk-SK"/>
            <a:t>Projekty na ochranu modrých parkov</a:t>
          </a:r>
        </a:p>
      </dgm:t>
    </dgm:pt>
    <dgm:pt modelId="{23213223-BEE1-4424-BFE7-0CE0DB28C38A}" type="parTrans" cxnId="{C20EFB9E-D059-431A-B1A2-A04200F6100A}">
      <dgm:prSet/>
      <dgm:spPr/>
      <dgm:t>
        <a:bodyPr/>
        <a:lstStyle/>
        <a:p>
          <a:endParaRPr lang="sk-SK"/>
        </a:p>
      </dgm:t>
    </dgm:pt>
    <dgm:pt modelId="{4D096C5A-AD9B-4FEF-8DCE-67BDB12510D7}" type="sibTrans" cxnId="{C20EFB9E-D059-431A-B1A2-A04200F6100A}">
      <dgm:prSet/>
      <dgm:spPr/>
      <dgm:t>
        <a:bodyPr/>
        <a:lstStyle/>
        <a:p>
          <a:endParaRPr lang="sk-SK"/>
        </a:p>
      </dgm:t>
    </dgm:pt>
    <dgm:pt modelId="{EDA3DDDD-A05F-4D78-B00C-7526BCEF4364}">
      <dgm:prSet/>
      <dgm:spPr/>
      <dgm:t>
        <a:bodyPr/>
        <a:lstStyle/>
        <a:p>
          <a:pPr rtl="0"/>
          <a:r>
            <a:rPr lang="sk-SK"/>
            <a:t>Dynamický investičný ekosystém</a:t>
          </a:r>
        </a:p>
      </dgm:t>
    </dgm:pt>
    <dgm:pt modelId="{FAE287A5-BB66-406C-85AE-479996FC8FE6}" type="parTrans" cxnId="{E60A6229-D5B5-4025-B7B5-CF424495D4A3}">
      <dgm:prSet/>
      <dgm:spPr/>
      <dgm:t>
        <a:bodyPr/>
        <a:lstStyle/>
        <a:p>
          <a:endParaRPr lang="sk-SK"/>
        </a:p>
      </dgm:t>
    </dgm:pt>
    <dgm:pt modelId="{F418029D-7776-48FB-951D-B8D78F2FE1EE}" type="sibTrans" cxnId="{E60A6229-D5B5-4025-B7B5-CF424495D4A3}">
      <dgm:prSet/>
      <dgm:spPr/>
      <dgm:t>
        <a:bodyPr/>
        <a:lstStyle/>
        <a:p>
          <a:endParaRPr lang="sk-SK"/>
        </a:p>
      </dgm:t>
    </dgm:pt>
    <dgm:pt modelId="{688850BB-D730-49B5-95FE-8F802F1CE0F2}">
      <dgm:prSet/>
      <dgm:spPr/>
      <dgm:t>
        <a:bodyPr/>
        <a:lstStyle/>
        <a:p>
          <a:pPr rtl="0"/>
          <a:r>
            <a:rPr lang="sk-SK"/>
            <a:t>Digitálne dvojča </a:t>
          </a:r>
        </a:p>
      </dgm:t>
    </dgm:pt>
    <dgm:pt modelId="{DC12075E-7B54-4AEB-8CC6-7DB4887EE83B}" type="parTrans" cxnId="{97A6ED8A-DF77-43D3-B753-A69170155328}">
      <dgm:prSet/>
      <dgm:spPr/>
      <dgm:t>
        <a:bodyPr/>
        <a:lstStyle/>
        <a:p>
          <a:endParaRPr lang="sk-SK"/>
        </a:p>
      </dgm:t>
    </dgm:pt>
    <dgm:pt modelId="{05D9431A-4C68-4EDB-8A75-CD832EAD42C1}" type="sibTrans" cxnId="{97A6ED8A-DF77-43D3-B753-A69170155328}">
      <dgm:prSet/>
      <dgm:spPr/>
      <dgm:t>
        <a:bodyPr/>
        <a:lstStyle/>
        <a:p>
          <a:endParaRPr lang="sk-SK"/>
        </a:p>
      </dgm:t>
    </dgm:pt>
    <dgm:pt modelId="{E99CF455-6504-458C-BE87-08A10F873FCA}">
      <dgm:prSet/>
      <dgm:spPr/>
      <dgm:t>
        <a:bodyPr/>
        <a:lstStyle/>
        <a:p>
          <a:pPr rtl="0"/>
          <a:r>
            <a:rPr lang="sk-SK"/>
            <a:t>Systém poznatkov o oceánoch a vode</a:t>
          </a:r>
        </a:p>
      </dgm:t>
    </dgm:pt>
    <dgm:pt modelId="{FFDE00F7-7539-47AF-9C85-2D922EF54EC5}" type="parTrans" cxnId="{0CCC65AB-EF14-4B1C-AB5D-71C9E6ECEDF8}">
      <dgm:prSet/>
      <dgm:spPr/>
      <dgm:t>
        <a:bodyPr/>
        <a:lstStyle/>
        <a:p>
          <a:endParaRPr lang="sk-SK"/>
        </a:p>
      </dgm:t>
    </dgm:pt>
    <dgm:pt modelId="{CE4646A6-BDCB-4BE8-890E-33D059ECE770}" type="sibTrans" cxnId="{0CCC65AB-EF14-4B1C-AB5D-71C9E6ECEDF8}">
      <dgm:prSet/>
      <dgm:spPr/>
      <dgm:t>
        <a:bodyPr/>
        <a:lstStyle/>
        <a:p>
          <a:endParaRPr lang="sk-SK"/>
        </a:p>
      </dgm:t>
    </dgm:pt>
    <dgm:pt modelId="{E9AD5AA4-BEFF-4ABB-90B7-EFBE524DC6B5}" type="pres">
      <dgm:prSet presAssocID="{DF8AC098-5B7B-4389-BFC0-3E98E2E8A0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FFDE82A6-7C39-46FE-86C0-0C0C148038EC}" type="pres">
      <dgm:prSet presAssocID="{87183601-9958-4E49-90E6-239D989D4B13}" presName="parentLin" presStyleCnt="0"/>
      <dgm:spPr/>
    </dgm:pt>
    <dgm:pt modelId="{18CFCCAB-7E0E-49BC-99FB-63DC538A948B}" type="pres">
      <dgm:prSet presAssocID="{87183601-9958-4E49-90E6-239D989D4B13}" presName="parentLeftMargin" presStyleLbl="node1" presStyleIdx="0" presStyleCnt="5"/>
      <dgm:spPr/>
      <dgm:t>
        <a:bodyPr/>
        <a:lstStyle/>
        <a:p>
          <a:endParaRPr lang="sk-SK"/>
        </a:p>
      </dgm:t>
    </dgm:pt>
    <dgm:pt modelId="{5F6EEAE6-CACD-4189-A271-DB93F494D6BE}" type="pres">
      <dgm:prSet presAssocID="{87183601-9958-4E49-90E6-239D989D4B1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B1B28C2-FBFA-446F-9DAE-C93C483DE915}" type="pres">
      <dgm:prSet presAssocID="{87183601-9958-4E49-90E6-239D989D4B13}" presName="negativeSpace" presStyleCnt="0"/>
      <dgm:spPr/>
    </dgm:pt>
    <dgm:pt modelId="{1E043DB1-EBEF-4BE6-B371-58955045307B}" type="pres">
      <dgm:prSet presAssocID="{87183601-9958-4E49-90E6-239D989D4B13}" presName="childText" presStyleLbl="conFgAcc1" presStyleIdx="0" presStyleCnt="5">
        <dgm:presLayoutVars>
          <dgm:bulletEnabled val="1"/>
        </dgm:presLayoutVars>
      </dgm:prSet>
      <dgm:spPr/>
    </dgm:pt>
    <dgm:pt modelId="{81B00924-5151-4F68-AC26-069086747DFE}" type="pres">
      <dgm:prSet presAssocID="{CDF4B599-3F92-4B24-B315-BF30FA68975A}" presName="spaceBetweenRectangles" presStyleCnt="0"/>
      <dgm:spPr/>
    </dgm:pt>
    <dgm:pt modelId="{78DBDC1A-B24A-4CF1-83C3-E12A3923410A}" type="pres">
      <dgm:prSet presAssocID="{D4664B69-2E11-4CC8-ABFD-7D798806F574}" presName="parentLin" presStyleCnt="0"/>
      <dgm:spPr/>
    </dgm:pt>
    <dgm:pt modelId="{41FF22BD-53BA-4292-AD0F-E9E3E91F05D6}" type="pres">
      <dgm:prSet presAssocID="{D4664B69-2E11-4CC8-ABFD-7D798806F574}" presName="parentLeftMargin" presStyleLbl="node1" presStyleIdx="0" presStyleCnt="5"/>
      <dgm:spPr/>
      <dgm:t>
        <a:bodyPr/>
        <a:lstStyle/>
        <a:p>
          <a:endParaRPr lang="sk-SK"/>
        </a:p>
      </dgm:t>
    </dgm:pt>
    <dgm:pt modelId="{D1B98D3D-CDA4-477D-AF32-9109D2601F30}" type="pres">
      <dgm:prSet presAssocID="{D4664B69-2E11-4CC8-ABFD-7D798806F57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FE3C848-6D48-4FCA-82EC-6B3D16ABB345}" type="pres">
      <dgm:prSet presAssocID="{D4664B69-2E11-4CC8-ABFD-7D798806F574}" presName="negativeSpace" presStyleCnt="0"/>
      <dgm:spPr/>
    </dgm:pt>
    <dgm:pt modelId="{C21A0952-129F-4995-8CE5-B4EB012F1F78}" type="pres">
      <dgm:prSet presAssocID="{D4664B69-2E11-4CC8-ABFD-7D798806F574}" presName="childText" presStyleLbl="conFgAcc1" presStyleIdx="1" presStyleCnt="5">
        <dgm:presLayoutVars>
          <dgm:bulletEnabled val="1"/>
        </dgm:presLayoutVars>
      </dgm:prSet>
      <dgm:spPr/>
    </dgm:pt>
    <dgm:pt modelId="{82ABAE1B-EB12-4633-A4E8-D826160E1B4F}" type="pres">
      <dgm:prSet presAssocID="{4D096C5A-AD9B-4FEF-8DCE-67BDB12510D7}" presName="spaceBetweenRectangles" presStyleCnt="0"/>
      <dgm:spPr/>
    </dgm:pt>
    <dgm:pt modelId="{9A97DDC7-3D43-45B3-B992-F8001B5B9751}" type="pres">
      <dgm:prSet presAssocID="{EDA3DDDD-A05F-4D78-B00C-7526BCEF4364}" presName="parentLin" presStyleCnt="0"/>
      <dgm:spPr/>
    </dgm:pt>
    <dgm:pt modelId="{B2D62423-AE39-43F4-880A-564131582715}" type="pres">
      <dgm:prSet presAssocID="{EDA3DDDD-A05F-4D78-B00C-7526BCEF4364}" presName="parentLeftMargin" presStyleLbl="node1" presStyleIdx="1" presStyleCnt="5"/>
      <dgm:spPr/>
      <dgm:t>
        <a:bodyPr/>
        <a:lstStyle/>
        <a:p>
          <a:endParaRPr lang="sk-SK"/>
        </a:p>
      </dgm:t>
    </dgm:pt>
    <dgm:pt modelId="{8EC650B5-E3C5-4A4F-B4E7-CF82508F70F4}" type="pres">
      <dgm:prSet presAssocID="{EDA3DDDD-A05F-4D78-B00C-7526BCEF436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4BF9E87-5322-4FC8-ADAC-756F06B57443}" type="pres">
      <dgm:prSet presAssocID="{EDA3DDDD-A05F-4D78-B00C-7526BCEF4364}" presName="negativeSpace" presStyleCnt="0"/>
      <dgm:spPr/>
    </dgm:pt>
    <dgm:pt modelId="{ECF341CE-FE83-4863-956E-2C674A7CFA09}" type="pres">
      <dgm:prSet presAssocID="{EDA3DDDD-A05F-4D78-B00C-7526BCEF4364}" presName="childText" presStyleLbl="conFgAcc1" presStyleIdx="2" presStyleCnt="5">
        <dgm:presLayoutVars>
          <dgm:bulletEnabled val="1"/>
        </dgm:presLayoutVars>
      </dgm:prSet>
      <dgm:spPr/>
    </dgm:pt>
    <dgm:pt modelId="{7034A6DC-4CBB-415D-A365-1FAB37E12934}" type="pres">
      <dgm:prSet presAssocID="{F418029D-7776-48FB-951D-B8D78F2FE1EE}" presName="spaceBetweenRectangles" presStyleCnt="0"/>
      <dgm:spPr/>
    </dgm:pt>
    <dgm:pt modelId="{87964B31-82EF-4907-940A-F54A61DAF6D1}" type="pres">
      <dgm:prSet presAssocID="{688850BB-D730-49B5-95FE-8F802F1CE0F2}" presName="parentLin" presStyleCnt="0"/>
      <dgm:spPr/>
    </dgm:pt>
    <dgm:pt modelId="{FCD6DD83-06F6-403B-ADC9-2DC0D40E7ED9}" type="pres">
      <dgm:prSet presAssocID="{688850BB-D730-49B5-95FE-8F802F1CE0F2}" presName="parentLeftMargin" presStyleLbl="node1" presStyleIdx="2" presStyleCnt="5"/>
      <dgm:spPr/>
      <dgm:t>
        <a:bodyPr/>
        <a:lstStyle/>
        <a:p>
          <a:endParaRPr lang="sk-SK"/>
        </a:p>
      </dgm:t>
    </dgm:pt>
    <dgm:pt modelId="{003A36FB-899E-4884-B40A-D8500D06DAF4}" type="pres">
      <dgm:prSet presAssocID="{688850BB-D730-49B5-95FE-8F802F1CE0F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4AEC3BD-7FE6-4694-831C-90DFFE626A7E}" type="pres">
      <dgm:prSet presAssocID="{688850BB-D730-49B5-95FE-8F802F1CE0F2}" presName="negativeSpace" presStyleCnt="0"/>
      <dgm:spPr/>
    </dgm:pt>
    <dgm:pt modelId="{8B006029-4A7E-4F80-AB30-DD929061A8F3}" type="pres">
      <dgm:prSet presAssocID="{688850BB-D730-49B5-95FE-8F802F1CE0F2}" presName="childText" presStyleLbl="conFgAcc1" presStyleIdx="3" presStyleCnt="5">
        <dgm:presLayoutVars>
          <dgm:bulletEnabled val="1"/>
        </dgm:presLayoutVars>
      </dgm:prSet>
      <dgm:spPr/>
    </dgm:pt>
    <dgm:pt modelId="{BA77BA5D-B576-4DAB-81A7-8EBA595884DC}" type="pres">
      <dgm:prSet presAssocID="{05D9431A-4C68-4EDB-8A75-CD832EAD42C1}" presName="spaceBetweenRectangles" presStyleCnt="0"/>
      <dgm:spPr/>
    </dgm:pt>
    <dgm:pt modelId="{01831D5A-5CDF-4661-978B-1563D1D43F41}" type="pres">
      <dgm:prSet presAssocID="{E99CF455-6504-458C-BE87-08A10F873FCA}" presName="parentLin" presStyleCnt="0"/>
      <dgm:spPr/>
    </dgm:pt>
    <dgm:pt modelId="{4E7A4F6A-E8AC-4709-917E-C0D50AE5D84F}" type="pres">
      <dgm:prSet presAssocID="{E99CF455-6504-458C-BE87-08A10F873FCA}" presName="parentLeftMargin" presStyleLbl="node1" presStyleIdx="3" presStyleCnt="5"/>
      <dgm:spPr/>
      <dgm:t>
        <a:bodyPr/>
        <a:lstStyle/>
        <a:p>
          <a:endParaRPr lang="sk-SK"/>
        </a:p>
      </dgm:t>
    </dgm:pt>
    <dgm:pt modelId="{D55E0007-4853-46A1-ABD5-EC27EE78FE7F}" type="pres">
      <dgm:prSet presAssocID="{E99CF455-6504-458C-BE87-08A10F873FC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19B0B1B-5F1A-4F8B-BF4F-B0B75F8A6F76}" type="pres">
      <dgm:prSet presAssocID="{E99CF455-6504-458C-BE87-08A10F873FCA}" presName="negativeSpace" presStyleCnt="0"/>
      <dgm:spPr/>
    </dgm:pt>
    <dgm:pt modelId="{7DE7D96F-C0F7-43C8-AE5C-FE0B8DA73B12}" type="pres">
      <dgm:prSet presAssocID="{E99CF455-6504-458C-BE87-08A10F873FC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60A6229-D5B5-4025-B7B5-CF424495D4A3}" srcId="{DF8AC098-5B7B-4389-BFC0-3E98E2E8A0B6}" destId="{EDA3DDDD-A05F-4D78-B00C-7526BCEF4364}" srcOrd="2" destOrd="0" parTransId="{FAE287A5-BB66-406C-85AE-479996FC8FE6}" sibTransId="{F418029D-7776-48FB-951D-B8D78F2FE1EE}"/>
    <dgm:cxn modelId="{A1FD9627-6DFD-4C4E-BCC9-ADED28B3304A}" type="presOf" srcId="{E99CF455-6504-458C-BE87-08A10F873FCA}" destId="{4E7A4F6A-E8AC-4709-917E-C0D50AE5D84F}" srcOrd="0" destOrd="0" presId="urn:microsoft.com/office/officeart/2005/8/layout/list1"/>
    <dgm:cxn modelId="{BA3CA0CA-39F3-4B12-9AE9-A90607FA1ABD}" type="presOf" srcId="{87183601-9958-4E49-90E6-239D989D4B13}" destId="{5F6EEAE6-CACD-4189-A271-DB93F494D6BE}" srcOrd="1" destOrd="0" presId="urn:microsoft.com/office/officeart/2005/8/layout/list1"/>
    <dgm:cxn modelId="{E00FFA6A-1B4F-4FFB-AC54-DFB7EE0CA355}" type="presOf" srcId="{D4664B69-2E11-4CC8-ABFD-7D798806F574}" destId="{D1B98D3D-CDA4-477D-AF32-9109D2601F30}" srcOrd="1" destOrd="0" presId="urn:microsoft.com/office/officeart/2005/8/layout/list1"/>
    <dgm:cxn modelId="{A1B64C48-FCF2-4DD0-B0E7-2F64DB8A37D7}" type="presOf" srcId="{87183601-9958-4E49-90E6-239D989D4B13}" destId="{18CFCCAB-7E0E-49BC-99FB-63DC538A948B}" srcOrd="0" destOrd="0" presId="urn:microsoft.com/office/officeart/2005/8/layout/list1"/>
    <dgm:cxn modelId="{FC885C2A-6B38-4612-946C-D2B55B768D48}" type="presOf" srcId="{DF8AC098-5B7B-4389-BFC0-3E98E2E8A0B6}" destId="{E9AD5AA4-BEFF-4ABB-90B7-EFBE524DC6B5}" srcOrd="0" destOrd="0" presId="urn:microsoft.com/office/officeart/2005/8/layout/list1"/>
    <dgm:cxn modelId="{61941A58-49FA-4F6A-9FE7-AA916652556D}" type="presOf" srcId="{D4664B69-2E11-4CC8-ABFD-7D798806F574}" destId="{41FF22BD-53BA-4292-AD0F-E9E3E91F05D6}" srcOrd="0" destOrd="0" presId="urn:microsoft.com/office/officeart/2005/8/layout/list1"/>
    <dgm:cxn modelId="{0CCC65AB-EF14-4B1C-AB5D-71C9E6ECEDF8}" srcId="{DF8AC098-5B7B-4389-BFC0-3E98E2E8A0B6}" destId="{E99CF455-6504-458C-BE87-08A10F873FCA}" srcOrd="4" destOrd="0" parTransId="{FFDE00F7-7539-47AF-9C85-2D922EF54EC5}" sibTransId="{CE4646A6-BDCB-4BE8-890E-33D059ECE770}"/>
    <dgm:cxn modelId="{97A6ED8A-DF77-43D3-B753-A69170155328}" srcId="{DF8AC098-5B7B-4389-BFC0-3E98E2E8A0B6}" destId="{688850BB-D730-49B5-95FE-8F802F1CE0F2}" srcOrd="3" destOrd="0" parTransId="{DC12075E-7B54-4AEB-8CC6-7DB4887EE83B}" sibTransId="{05D9431A-4C68-4EDB-8A75-CD832EAD42C1}"/>
    <dgm:cxn modelId="{612FBA14-6E38-4048-91DA-06EA1935FA23}" srcId="{DF8AC098-5B7B-4389-BFC0-3E98E2E8A0B6}" destId="{87183601-9958-4E49-90E6-239D989D4B13}" srcOrd="0" destOrd="0" parTransId="{BA146AA2-BE0A-4BD0-B53E-F5705BB5122B}" sibTransId="{CDF4B599-3F92-4B24-B315-BF30FA68975A}"/>
    <dgm:cxn modelId="{DF8F2F1A-3D40-4BFC-A721-EC2E9E34E905}" type="presOf" srcId="{EDA3DDDD-A05F-4D78-B00C-7526BCEF4364}" destId="{B2D62423-AE39-43F4-880A-564131582715}" srcOrd="0" destOrd="0" presId="urn:microsoft.com/office/officeart/2005/8/layout/list1"/>
    <dgm:cxn modelId="{33158E7E-BA37-4FC1-A15B-C320669C759A}" type="presOf" srcId="{E99CF455-6504-458C-BE87-08A10F873FCA}" destId="{D55E0007-4853-46A1-ABD5-EC27EE78FE7F}" srcOrd="1" destOrd="0" presId="urn:microsoft.com/office/officeart/2005/8/layout/list1"/>
    <dgm:cxn modelId="{6677D948-63BB-496F-8359-05FF2E1CEE3A}" type="presOf" srcId="{EDA3DDDD-A05F-4D78-B00C-7526BCEF4364}" destId="{8EC650B5-E3C5-4A4F-B4E7-CF82508F70F4}" srcOrd="1" destOrd="0" presId="urn:microsoft.com/office/officeart/2005/8/layout/list1"/>
    <dgm:cxn modelId="{6C9A48E9-8ABC-4CEB-9356-6C43A278521C}" type="presOf" srcId="{688850BB-D730-49B5-95FE-8F802F1CE0F2}" destId="{003A36FB-899E-4884-B40A-D8500D06DAF4}" srcOrd="1" destOrd="0" presId="urn:microsoft.com/office/officeart/2005/8/layout/list1"/>
    <dgm:cxn modelId="{953DB504-B989-4B5A-8B37-44BAC8914ED6}" type="presOf" srcId="{688850BB-D730-49B5-95FE-8F802F1CE0F2}" destId="{FCD6DD83-06F6-403B-ADC9-2DC0D40E7ED9}" srcOrd="0" destOrd="0" presId="urn:microsoft.com/office/officeart/2005/8/layout/list1"/>
    <dgm:cxn modelId="{C20EFB9E-D059-431A-B1A2-A04200F6100A}" srcId="{DF8AC098-5B7B-4389-BFC0-3E98E2E8A0B6}" destId="{D4664B69-2E11-4CC8-ABFD-7D798806F574}" srcOrd="1" destOrd="0" parTransId="{23213223-BEE1-4424-BFE7-0CE0DB28C38A}" sibTransId="{4D096C5A-AD9B-4FEF-8DCE-67BDB12510D7}"/>
    <dgm:cxn modelId="{285F1F67-B0C0-4C09-8D77-51E94BE95DBF}" type="presParOf" srcId="{E9AD5AA4-BEFF-4ABB-90B7-EFBE524DC6B5}" destId="{FFDE82A6-7C39-46FE-86C0-0C0C148038EC}" srcOrd="0" destOrd="0" presId="urn:microsoft.com/office/officeart/2005/8/layout/list1"/>
    <dgm:cxn modelId="{982676DF-5C9C-4B33-9CD1-B5C54C10A356}" type="presParOf" srcId="{FFDE82A6-7C39-46FE-86C0-0C0C148038EC}" destId="{18CFCCAB-7E0E-49BC-99FB-63DC538A948B}" srcOrd="0" destOrd="0" presId="urn:microsoft.com/office/officeart/2005/8/layout/list1"/>
    <dgm:cxn modelId="{74D37B27-89C3-4E5C-AF48-9E5EA5056F7D}" type="presParOf" srcId="{FFDE82A6-7C39-46FE-86C0-0C0C148038EC}" destId="{5F6EEAE6-CACD-4189-A271-DB93F494D6BE}" srcOrd="1" destOrd="0" presId="urn:microsoft.com/office/officeart/2005/8/layout/list1"/>
    <dgm:cxn modelId="{275D1B6A-E380-4B93-A33F-E497453C40D1}" type="presParOf" srcId="{E9AD5AA4-BEFF-4ABB-90B7-EFBE524DC6B5}" destId="{1B1B28C2-FBFA-446F-9DAE-C93C483DE915}" srcOrd="1" destOrd="0" presId="urn:microsoft.com/office/officeart/2005/8/layout/list1"/>
    <dgm:cxn modelId="{13B9CD3A-BC52-4086-ABC2-8DBEF21F915D}" type="presParOf" srcId="{E9AD5AA4-BEFF-4ABB-90B7-EFBE524DC6B5}" destId="{1E043DB1-EBEF-4BE6-B371-58955045307B}" srcOrd="2" destOrd="0" presId="urn:microsoft.com/office/officeart/2005/8/layout/list1"/>
    <dgm:cxn modelId="{FB53E113-3CB2-4527-8B21-6EAD53E41AB6}" type="presParOf" srcId="{E9AD5AA4-BEFF-4ABB-90B7-EFBE524DC6B5}" destId="{81B00924-5151-4F68-AC26-069086747DFE}" srcOrd="3" destOrd="0" presId="urn:microsoft.com/office/officeart/2005/8/layout/list1"/>
    <dgm:cxn modelId="{A9C112BC-ED50-4DF5-B9BD-6A52F8FE8248}" type="presParOf" srcId="{E9AD5AA4-BEFF-4ABB-90B7-EFBE524DC6B5}" destId="{78DBDC1A-B24A-4CF1-83C3-E12A3923410A}" srcOrd="4" destOrd="0" presId="urn:microsoft.com/office/officeart/2005/8/layout/list1"/>
    <dgm:cxn modelId="{A70760C4-8BFD-42AE-9EB4-4E85B10F964A}" type="presParOf" srcId="{78DBDC1A-B24A-4CF1-83C3-E12A3923410A}" destId="{41FF22BD-53BA-4292-AD0F-E9E3E91F05D6}" srcOrd="0" destOrd="0" presId="urn:microsoft.com/office/officeart/2005/8/layout/list1"/>
    <dgm:cxn modelId="{28C1B9A3-A940-49A5-B8E7-49058245D1D1}" type="presParOf" srcId="{78DBDC1A-B24A-4CF1-83C3-E12A3923410A}" destId="{D1B98D3D-CDA4-477D-AF32-9109D2601F30}" srcOrd="1" destOrd="0" presId="urn:microsoft.com/office/officeart/2005/8/layout/list1"/>
    <dgm:cxn modelId="{93D1B7E6-FF2D-410B-895C-8031B9BAB88B}" type="presParOf" srcId="{E9AD5AA4-BEFF-4ABB-90B7-EFBE524DC6B5}" destId="{2FE3C848-6D48-4FCA-82EC-6B3D16ABB345}" srcOrd="5" destOrd="0" presId="urn:microsoft.com/office/officeart/2005/8/layout/list1"/>
    <dgm:cxn modelId="{B94E97B9-CD59-427C-9BC8-2505A072ACA0}" type="presParOf" srcId="{E9AD5AA4-BEFF-4ABB-90B7-EFBE524DC6B5}" destId="{C21A0952-129F-4995-8CE5-B4EB012F1F78}" srcOrd="6" destOrd="0" presId="urn:microsoft.com/office/officeart/2005/8/layout/list1"/>
    <dgm:cxn modelId="{63689100-B895-4F36-948E-1BBD9AED1B2E}" type="presParOf" srcId="{E9AD5AA4-BEFF-4ABB-90B7-EFBE524DC6B5}" destId="{82ABAE1B-EB12-4633-A4E8-D826160E1B4F}" srcOrd="7" destOrd="0" presId="urn:microsoft.com/office/officeart/2005/8/layout/list1"/>
    <dgm:cxn modelId="{17E7B6C1-0726-4B1B-BE6B-07ABC128B8E9}" type="presParOf" srcId="{E9AD5AA4-BEFF-4ABB-90B7-EFBE524DC6B5}" destId="{9A97DDC7-3D43-45B3-B992-F8001B5B9751}" srcOrd="8" destOrd="0" presId="urn:microsoft.com/office/officeart/2005/8/layout/list1"/>
    <dgm:cxn modelId="{0B6DD8FE-FA64-49D7-AE5F-DB9700324BD4}" type="presParOf" srcId="{9A97DDC7-3D43-45B3-B992-F8001B5B9751}" destId="{B2D62423-AE39-43F4-880A-564131582715}" srcOrd="0" destOrd="0" presId="urn:microsoft.com/office/officeart/2005/8/layout/list1"/>
    <dgm:cxn modelId="{0616FDF6-8CF6-4F62-A0CC-EDEB54725C41}" type="presParOf" srcId="{9A97DDC7-3D43-45B3-B992-F8001B5B9751}" destId="{8EC650B5-E3C5-4A4F-B4E7-CF82508F70F4}" srcOrd="1" destOrd="0" presId="urn:microsoft.com/office/officeart/2005/8/layout/list1"/>
    <dgm:cxn modelId="{847E9B30-5C83-4064-9CD4-BEAFF29A1F59}" type="presParOf" srcId="{E9AD5AA4-BEFF-4ABB-90B7-EFBE524DC6B5}" destId="{14BF9E87-5322-4FC8-ADAC-756F06B57443}" srcOrd="9" destOrd="0" presId="urn:microsoft.com/office/officeart/2005/8/layout/list1"/>
    <dgm:cxn modelId="{7A8E3BF5-2253-4D05-9330-57FCE45A4A42}" type="presParOf" srcId="{E9AD5AA4-BEFF-4ABB-90B7-EFBE524DC6B5}" destId="{ECF341CE-FE83-4863-956E-2C674A7CFA09}" srcOrd="10" destOrd="0" presId="urn:microsoft.com/office/officeart/2005/8/layout/list1"/>
    <dgm:cxn modelId="{C0D66943-D410-49D0-A391-21C947DF1CE5}" type="presParOf" srcId="{E9AD5AA4-BEFF-4ABB-90B7-EFBE524DC6B5}" destId="{7034A6DC-4CBB-415D-A365-1FAB37E12934}" srcOrd="11" destOrd="0" presId="urn:microsoft.com/office/officeart/2005/8/layout/list1"/>
    <dgm:cxn modelId="{DC53BCA4-15E2-4F22-BB76-31436D2D6BDB}" type="presParOf" srcId="{E9AD5AA4-BEFF-4ABB-90B7-EFBE524DC6B5}" destId="{87964B31-82EF-4907-940A-F54A61DAF6D1}" srcOrd="12" destOrd="0" presId="urn:microsoft.com/office/officeart/2005/8/layout/list1"/>
    <dgm:cxn modelId="{4ADE6C3A-4741-4A32-A95E-EEDE2FD49335}" type="presParOf" srcId="{87964B31-82EF-4907-940A-F54A61DAF6D1}" destId="{FCD6DD83-06F6-403B-ADC9-2DC0D40E7ED9}" srcOrd="0" destOrd="0" presId="urn:microsoft.com/office/officeart/2005/8/layout/list1"/>
    <dgm:cxn modelId="{344585AB-E195-4DD4-A998-09EC705E3669}" type="presParOf" srcId="{87964B31-82EF-4907-940A-F54A61DAF6D1}" destId="{003A36FB-899E-4884-B40A-D8500D06DAF4}" srcOrd="1" destOrd="0" presId="urn:microsoft.com/office/officeart/2005/8/layout/list1"/>
    <dgm:cxn modelId="{92986145-FD06-4465-9223-3EAEBBB7F21A}" type="presParOf" srcId="{E9AD5AA4-BEFF-4ABB-90B7-EFBE524DC6B5}" destId="{44AEC3BD-7FE6-4694-831C-90DFFE626A7E}" srcOrd="13" destOrd="0" presId="urn:microsoft.com/office/officeart/2005/8/layout/list1"/>
    <dgm:cxn modelId="{14817711-AC6C-4E41-A5B2-458D5E70D5DC}" type="presParOf" srcId="{E9AD5AA4-BEFF-4ABB-90B7-EFBE524DC6B5}" destId="{8B006029-4A7E-4F80-AB30-DD929061A8F3}" srcOrd="14" destOrd="0" presId="urn:microsoft.com/office/officeart/2005/8/layout/list1"/>
    <dgm:cxn modelId="{08376AF2-B3B6-448F-AF9D-10741A585F81}" type="presParOf" srcId="{E9AD5AA4-BEFF-4ABB-90B7-EFBE524DC6B5}" destId="{BA77BA5D-B576-4DAB-81A7-8EBA595884DC}" srcOrd="15" destOrd="0" presId="urn:microsoft.com/office/officeart/2005/8/layout/list1"/>
    <dgm:cxn modelId="{08336533-B981-400F-8422-260A18FE4BDE}" type="presParOf" srcId="{E9AD5AA4-BEFF-4ABB-90B7-EFBE524DC6B5}" destId="{01831D5A-5CDF-4661-978B-1563D1D43F41}" srcOrd="16" destOrd="0" presId="urn:microsoft.com/office/officeart/2005/8/layout/list1"/>
    <dgm:cxn modelId="{E179EE14-C59E-4BEA-B4A2-56DB8F7D8DDF}" type="presParOf" srcId="{01831D5A-5CDF-4661-978B-1563D1D43F41}" destId="{4E7A4F6A-E8AC-4709-917E-C0D50AE5D84F}" srcOrd="0" destOrd="0" presId="urn:microsoft.com/office/officeart/2005/8/layout/list1"/>
    <dgm:cxn modelId="{1F1F7B36-8C3B-4D4E-B7F7-222BC1348506}" type="presParOf" srcId="{01831D5A-5CDF-4661-978B-1563D1D43F41}" destId="{D55E0007-4853-46A1-ABD5-EC27EE78FE7F}" srcOrd="1" destOrd="0" presId="urn:microsoft.com/office/officeart/2005/8/layout/list1"/>
    <dgm:cxn modelId="{9C49BCBB-A984-48D8-97E2-7AF622CC3E34}" type="presParOf" srcId="{E9AD5AA4-BEFF-4ABB-90B7-EFBE524DC6B5}" destId="{119B0B1B-5F1A-4F8B-BF4F-B0B75F8A6F76}" srcOrd="17" destOrd="0" presId="urn:microsoft.com/office/officeart/2005/8/layout/list1"/>
    <dgm:cxn modelId="{660BBF0C-D5E2-4655-A76A-4962ABE309E3}" type="presParOf" srcId="{E9AD5AA4-BEFF-4ABB-90B7-EFBE524DC6B5}" destId="{7DE7D96F-C0F7-43C8-AE5C-FE0B8DA73B1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D41CA5B-670A-48A1-AC84-1F9D7A33FDF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4768FF40-F1B7-4480-913B-84E421748805}">
      <dgm:prSet/>
      <dgm:spPr/>
      <dgm:t>
        <a:bodyPr/>
        <a:lstStyle/>
        <a:p>
          <a:pPr rtl="0"/>
          <a:r>
            <a:rPr lang="sk-SK" b="1" smtClean="0"/>
            <a:t>Ciele projektu Lighthouse:</a:t>
          </a:r>
          <a:endParaRPr lang="sk-SK"/>
        </a:p>
      </dgm:t>
    </dgm:pt>
    <dgm:pt modelId="{4F7A5DE9-EFF0-4B88-8EF2-5FF1A3FCA40A}" type="parTrans" cxnId="{59D20284-5A61-4A98-90B4-2BB89BC219DD}">
      <dgm:prSet/>
      <dgm:spPr/>
      <dgm:t>
        <a:bodyPr/>
        <a:lstStyle/>
        <a:p>
          <a:endParaRPr lang="sk-SK"/>
        </a:p>
      </dgm:t>
    </dgm:pt>
    <dgm:pt modelId="{FD27EC07-F901-4EB3-B4E8-0AB620BE9BEB}" type="sibTrans" cxnId="{59D20284-5A61-4A98-90B4-2BB89BC219DD}">
      <dgm:prSet/>
      <dgm:spPr/>
      <dgm:t>
        <a:bodyPr/>
        <a:lstStyle/>
        <a:p>
          <a:endParaRPr lang="sk-SK"/>
        </a:p>
      </dgm:t>
    </dgm:pt>
    <dgm:pt modelId="{4BBE2A01-01AF-431E-B16A-F5B145879D3B}">
      <dgm:prSet/>
      <dgm:spPr/>
      <dgm:t>
        <a:bodyPr/>
        <a:lstStyle/>
        <a:p>
          <a:pPr rtl="0"/>
          <a:r>
            <a:rPr lang="sk-SK" dirty="0" smtClean="0"/>
            <a:t>Prepojiť a štruktúrovať existujúce činnosti, šíriť a rozširovať riešenia a mobilizovať príslušné subjekty</a:t>
          </a:r>
          <a:endParaRPr lang="sk-SK" dirty="0"/>
        </a:p>
      </dgm:t>
    </dgm:pt>
    <dgm:pt modelId="{B465C667-E05E-4E59-A647-F881FC50A554}" type="parTrans" cxnId="{FEFAD2B9-42BA-485B-824B-2CACEA9D0C13}">
      <dgm:prSet/>
      <dgm:spPr/>
      <dgm:t>
        <a:bodyPr/>
        <a:lstStyle/>
        <a:p>
          <a:endParaRPr lang="sk-SK"/>
        </a:p>
      </dgm:t>
    </dgm:pt>
    <dgm:pt modelId="{E89E292F-27B4-4E68-ADBF-1C74068B9A82}" type="sibTrans" cxnId="{FEFAD2B9-42BA-485B-824B-2CACEA9D0C13}">
      <dgm:prSet/>
      <dgm:spPr/>
      <dgm:t>
        <a:bodyPr/>
        <a:lstStyle/>
        <a:p>
          <a:endParaRPr lang="sk-SK"/>
        </a:p>
      </dgm:t>
    </dgm:pt>
    <dgm:pt modelId="{B8A457B8-20A4-4943-A179-34E52FA757B1}">
      <dgm:prSet/>
      <dgm:spPr/>
      <dgm:t>
        <a:bodyPr/>
        <a:lstStyle/>
        <a:p>
          <a:pPr rtl="0"/>
          <a:r>
            <a:rPr lang="sk-SK" dirty="0" smtClean="0"/>
            <a:t>Vypracovať a zaviesť riešenia na ochranu a obnovu Dunaja a jeho prítokov</a:t>
          </a:r>
          <a:endParaRPr lang="sk-SK" dirty="0"/>
        </a:p>
      </dgm:t>
    </dgm:pt>
    <dgm:pt modelId="{8BBFC2B8-5196-4804-A24D-26912359B4EB}" type="parTrans" cxnId="{3613314A-C56D-4504-9437-721C622B11FB}">
      <dgm:prSet/>
      <dgm:spPr/>
      <dgm:t>
        <a:bodyPr/>
        <a:lstStyle/>
        <a:p>
          <a:endParaRPr lang="sk-SK"/>
        </a:p>
      </dgm:t>
    </dgm:pt>
    <dgm:pt modelId="{D2B5F037-20E8-4333-A8E1-98F89D82B94C}" type="sibTrans" cxnId="{3613314A-C56D-4504-9437-721C622B11FB}">
      <dgm:prSet/>
      <dgm:spPr/>
      <dgm:t>
        <a:bodyPr/>
        <a:lstStyle/>
        <a:p>
          <a:endParaRPr lang="sk-SK"/>
        </a:p>
      </dgm:t>
    </dgm:pt>
    <dgm:pt modelId="{DEC2C890-8659-44F4-A07F-770684C6BB0D}">
      <dgm:prSet/>
      <dgm:spPr/>
      <dgm:t>
        <a:bodyPr/>
        <a:lstStyle/>
        <a:p>
          <a:pPr rtl="0"/>
          <a:r>
            <a:rPr lang="sk-SK" dirty="0" smtClean="0"/>
            <a:t>Počiatočné zameranie na obnovu vodných ekosystémov, ktorá je možná vo veľkom meradle prostredníctvom zníženia tlakov (napr. v dôsledku rybolovu, znečistenia, ťažby, prekážok, ako sú priehrady a hrádze, vnútrozemské lode a iné ľudské činnosti)</a:t>
          </a:r>
          <a:endParaRPr lang="sk-SK" dirty="0"/>
        </a:p>
      </dgm:t>
    </dgm:pt>
    <dgm:pt modelId="{238EE2CA-D109-4962-BB8E-D0B0C8F076B0}" type="parTrans" cxnId="{F2732333-B112-4818-A7B5-59B5BE189807}">
      <dgm:prSet/>
      <dgm:spPr/>
      <dgm:t>
        <a:bodyPr/>
        <a:lstStyle/>
        <a:p>
          <a:endParaRPr lang="sk-SK"/>
        </a:p>
      </dgm:t>
    </dgm:pt>
    <dgm:pt modelId="{A18B514E-1156-40BE-A377-32A0BFC28977}" type="sibTrans" cxnId="{F2732333-B112-4818-A7B5-59B5BE189807}">
      <dgm:prSet/>
      <dgm:spPr/>
      <dgm:t>
        <a:bodyPr/>
        <a:lstStyle/>
        <a:p>
          <a:endParaRPr lang="sk-SK"/>
        </a:p>
      </dgm:t>
    </dgm:pt>
    <dgm:pt modelId="{8CA0A108-156C-4F09-BB85-53DF9D21833D}">
      <dgm:prSet/>
      <dgm:spPr/>
      <dgm:t>
        <a:bodyPr/>
        <a:lstStyle/>
        <a:p>
          <a:pPr rtl="0"/>
          <a:r>
            <a:rPr lang="sk-SK" smtClean="0"/>
            <a:t>Podpora z programu Horizont Európa</a:t>
          </a:r>
          <a:endParaRPr lang="sk-SK"/>
        </a:p>
      </dgm:t>
    </dgm:pt>
    <dgm:pt modelId="{65D673AC-1CD1-457C-8394-B6C25FFBBEF1}" type="parTrans" cxnId="{4E48CFD5-09A0-4394-82CB-362416F5CE9D}">
      <dgm:prSet/>
      <dgm:spPr/>
      <dgm:t>
        <a:bodyPr/>
        <a:lstStyle/>
        <a:p>
          <a:endParaRPr lang="sk-SK"/>
        </a:p>
      </dgm:t>
    </dgm:pt>
    <dgm:pt modelId="{AE5EA8B0-D41A-449B-9623-BEBF903B9C4D}" type="sibTrans" cxnId="{4E48CFD5-09A0-4394-82CB-362416F5CE9D}">
      <dgm:prSet/>
      <dgm:spPr/>
      <dgm:t>
        <a:bodyPr/>
        <a:lstStyle/>
        <a:p>
          <a:endParaRPr lang="sk-SK"/>
        </a:p>
      </dgm:t>
    </dgm:pt>
    <dgm:pt modelId="{D73E0A46-0867-48B7-9242-F45C19B4F4A1}">
      <dgm:prSet/>
      <dgm:spPr/>
      <dgm:t>
        <a:bodyPr/>
        <a:lstStyle/>
        <a:p>
          <a:pPr rtl="0"/>
          <a:r>
            <a:rPr lang="sk-SK" smtClean="0"/>
            <a:t>Prípravné kroky k implementácii charty</a:t>
          </a:r>
          <a:endParaRPr lang="sk-SK"/>
        </a:p>
      </dgm:t>
    </dgm:pt>
    <dgm:pt modelId="{661DC6BF-A796-49EB-911D-471FFBE92BB5}" type="parTrans" cxnId="{B63AB254-5251-41B1-9260-75227A6B5287}">
      <dgm:prSet/>
      <dgm:spPr/>
      <dgm:t>
        <a:bodyPr/>
        <a:lstStyle/>
        <a:p>
          <a:endParaRPr lang="sk-SK"/>
        </a:p>
      </dgm:t>
    </dgm:pt>
    <dgm:pt modelId="{062E62BE-F99B-4948-90E3-0EF66B4E1DC0}" type="sibTrans" cxnId="{B63AB254-5251-41B1-9260-75227A6B5287}">
      <dgm:prSet/>
      <dgm:spPr/>
      <dgm:t>
        <a:bodyPr/>
        <a:lstStyle/>
        <a:p>
          <a:endParaRPr lang="sk-SK"/>
        </a:p>
      </dgm:t>
    </dgm:pt>
    <dgm:pt modelId="{18FFCA4C-5E0B-4E9D-B6F1-3E23EE3AD40C}">
      <dgm:prSet/>
      <dgm:spPr/>
      <dgm:t>
        <a:bodyPr/>
        <a:lstStyle/>
        <a:p>
          <a:pPr rtl="0"/>
          <a:r>
            <a:rPr lang="sk-SK" smtClean="0"/>
            <a:t>Technické a finančné platformy a koordinačné činnosti majáka</a:t>
          </a:r>
          <a:endParaRPr lang="sk-SK"/>
        </a:p>
      </dgm:t>
    </dgm:pt>
    <dgm:pt modelId="{37885ED3-ECF4-485E-9C9F-8D8849E926F3}" type="parTrans" cxnId="{2080AAE0-B4F0-43B1-AF91-B22B7BCA085C}">
      <dgm:prSet/>
      <dgm:spPr/>
      <dgm:t>
        <a:bodyPr/>
        <a:lstStyle/>
        <a:p>
          <a:endParaRPr lang="sk-SK"/>
        </a:p>
      </dgm:t>
    </dgm:pt>
    <dgm:pt modelId="{5AFB280B-0D0E-43BE-97E8-2FF54261597F}" type="sibTrans" cxnId="{2080AAE0-B4F0-43B1-AF91-B22B7BCA085C}">
      <dgm:prSet/>
      <dgm:spPr/>
      <dgm:t>
        <a:bodyPr/>
        <a:lstStyle/>
        <a:p>
          <a:endParaRPr lang="sk-SK"/>
        </a:p>
      </dgm:t>
    </dgm:pt>
    <dgm:pt modelId="{F5A8A23C-9248-44EE-8EBF-2B1633F484B8}">
      <dgm:prSet/>
      <dgm:spPr/>
      <dgm:t>
        <a:bodyPr/>
        <a:lstStyle/>
        <a:p>
          <a:pPr rtl="0"/>
          <a:r>
            <a:rPr lang="sk-SK" dirty="0" smtClean="0"/>
            <a:t>Škálovateľné prelomové inovácie na ochranu a obnovu sladkovodných ekosystémov a biodiverzity</a:t>
          </a:r>
          <a:endParaRPr lang="sk-SK" dirty="0"/>
        </a:p>
      </dgm:t>
    </dgm:pt>
    <dgm:pt modelId="{AD8FAFCA-54F3-4545-9D04-BD996C0D2007}" type="parTrans" cxnId="{1EEE5147-ED79-467F-9F4E-BF0A16D1118D}">
      <dgm:prSet/>
      <dgm:spPr/>
      <dgm:t>
        <a:bodyPr/>
        <a:lstStyle/>
        <a:p>
          <a:endParaRPr lang="sk-SK"/>
        </a:p>
      </dgm:t>
    </dgm:pt>
    <dgm:pt modelId="{DEF1C1E8-2483-47B9-B9D9-5BCE3347C071}" type="sibTrans" cxnId="{1EEE5147-ED79-467F-9F4E-BF0A16D1118D}">
      <dgm:prSet/>
      <dgm:spPr/>
      <dgm:t>
        <a:bodyPr/>
        <a:lstStyle/>
        <a:p>
          <a:endParaRPr lang="sk-SK"/>
        </a:p>
      </dgm:t>
    </dgm:pt>
    <dgm:pt modelId="{04B5FC94-A5DD-4AF1-9E4F-F30D5DFFAD1F}">
      <dgm:prSet/>
      <dgm:spPr/>
      <dgm:t>
        <a:bodyPr/>
        <a:lstStyle/>
        <a:p>
          <a:pPr rtl="0"/>
          <a:r>
            <a:rPr lang="sk-SK" smtClean="0"/>
            <a:t>Umožňujúce podmienky vrátane občianskych združení: ich zriadenie, podpora a prevádzka</a:t>
          </a:r>
          <a:endParaRPr lang="sk-SK"/>
        </a:p>
      </dgm:t>
    </dgm:pt>
    <dgm:pt modelId="{B4B35F6B-C975-4499-8BAB-EA86C42F46B5}" type="parTrans" cxnId="{21A0B8A2-7FA9-44D0-9695-308E327C081B}">
      <dgm:prSet/>
      <dgm:spPr/>
      <dgm:t>
        <a:bodyPr/>
        <a:lstStyle/>
        <a:p>
          <a:endParaRPr lang="sk-SK"/>
        </a:p>
      </dgm:t>
    </dgm:pt>
    <dgm:pt modelId="{67767408-2193-426D-A6BC-0DE73359233D}" type="sibTrans" cxnId="{21A0B8A2-7FA9-44D0-9695-308E327C081B}">
      <dgm:prSet/>
      <dgm:spPr/>
      <dgm:t>
        <a:bodyPr/>
        <a:lstStyle/>
        <a:p>
          <a:endParaRPr lang="sk-SK"/>
        </a:p>
      </dgm:t>
    </dgm:pt>
    <dgm:pt modelId="{9861624F-22F8-4839-9415-C374C8603544}">
      <dgm:prSet/>
      <dgm:spPr/>
      <dgm:t>
        <a:bodyPr/>
        <a:lstStyle/>
        <a:p>
          <a:pPr rtl="0"/>
          <a:r>
            <a:rPr lang="sk-SK" smtClean="0"/>
            <a:t>Záväzok partnerov majáka</a:t>
          </a:r>
          <a:endParaRPr lang="sk-SK"/>
        </a:p>
      </dgm:t>
    </dgm:pt>
    <dgm:pt modelId="{C5A56E76-0436-4F05-9E84-CFDF51954A40}" type="parTrans" cxnId="{FA1B53F1-66E6-41AF-BDB6-D72C9779C1B9}">
      <dgm:prSet/>
      <dgm:spPr/>
      <dgm:t>
        <a:bodyPr/>
        <a:lstStyle/>
        <a:p>
          <a:endParaRPr lang="sk-SK"/>
        </a:p>
      </dgm:t>
    </dgm:pt>
    <dgm:pt modelId="{016783FA-15C0-49AC-A308-EE907B8EA0D1}" type="sibTrans" cxnId="{FA1B53F1-66E6-41AF-BDB6-D72C9779C1B9}">
      <dgm:prSet/>
      <dgm:spPr/>
      <dgm:t>
        <a:bodyPr/>
        <a:lstStyle/>
        <a:p>
          <a:endParaRPr lang="sk-SK"/>
        </a:p>
      </dgm:t>
    </dgm:pt>
    <dgm:pt modelId="{87883D38-6563-4F33-BCF2-A0228E35B770}">
      <dgm:prSet/>
      <dgm:spPr/>
      <dgm:t>
        <a:bodyPr/>
        <a:lstStyle/>
        <a:p>
          <a:pPr rtl="0"/>
          <a:r>
            <a:rPr lang="sk-SK" smtClean="0"/>
            <a:t>Partneri majáka (členské štáty, makroregióny, regióny, medzinárodní partneri, iné zainteresované strany) by mali na základe existujúcich dohôd definovať konkrétne opatrenia pre povodie na obnovu</a:t>
          </a:r>
          <a:endParaRPr lang="sk-SK"/>
        </a:p>
      </dgm:t>
    </dgm:pt>
    <dgm:pt modelId="{358B316D-C189-46AC-B0C0-ABC554713983}" type="parTrans" cxnId="{67917EAA-1443-4E9F-AD7C-25D30A5FFDDE}">
      <dgm:prSet/>
      <dgm:spPr/>
      <dgm:t>
        <a:bodyPr/>
        <a:lstStyle/>
        <a:p>
          <a:endParaRPr lang="sk-SK"/>
        </a:p>
      </dgm:t>
    </dgm:pt>
    <dgm:pt modelId="{0BF4487B-0B9F-488C-9FE6-5A489AA01237}" type="sibTrans" cxnId="{67917EAA-1443-4E9F-AD7C-25D30A5FFDDE}">
      <dgm:prSet/>
      <dgm:spPr/>
      <dgm:t>
        <a:bodyPr/>
        <a:lstStyle/>
        <a:p>
          <a:endParaRPr lang="sk-SK"/>
        </a:p>
      </dgm:t>
    </dgm:pt>
    <dgm:pt modelId="{AEA9367A-1B28-48C0-A149-16D6454BDEF4}">
      <dgm:prSet/>
      <dgm:spPr/>
      <dgm:t>
        <a:bodyPr/>
        <a:lstStyle/>
        <a:p>
          <a:pPr rtl="0"/>
          <a:r>
            <a:rPr lang="sk-SK" dirty="0" smtClean="0"/>
            <a:t>zaviazať partnerov k plneniu cieľov misie, a to aj prostredníctvom ich vlastných programov, nástrojov a iniciatív</a:t>
          </a:r>
          <a:endParaRPr lang="sk-SK" dirty="0"/>
        </a:p>
      </dgm:t>
    </dgm:pt>
    <dgm:pt modelId="{FE5F02FA-B572-4599-8980-835FA4E204B3}" type="parTrans" cxnId="{A74A5E2E-37C0-4E9D-826A-121565453A7F}">
      <dgm:prSet/>
      <dgm:spPr/>
      <dgm:t>
        <a:bodyPr/>
        <a:lstStyle/>
        <a:p>
          <a:endParaRPr lang="sk-SK"/>
        </a:p>
      </dgm:t>
    </dgm:pt>
    <dgm:pt modelId="{AEB1A48E-DD58-4BDE-966B-81AAB9DA1D18}" type="sibTrans" cxnId="{A74A5E2E-37C0-4E9D-826A-121565453A7F}">
      <dgm:prSet/>
      <dgm:spPr/>
      <dgm:t>
        <a:bodyPr/>
        <a:lstStyle/>
        <a:p>
          <a:endParaRPr lang="sk-SK"/>
        </a:p>
      </dgm:t>
    </dgm:pt>
    <dgm:pt modelId="{E065FF75-0E35-469E-BE5C-58EA33A22DC9}" type="pres">
      <dgm:prSet presAssocID="{9D41CA5B-670A-48A1-AC84-1F9D7A33FDF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578A46A1-DD74-4A34-A121-DCA5C619426A}" type="pres">
      <dgm:prSet presAssocID="{4768FF40-F1B7-4480-913B-84E421748805}" presName="parentLin" presStyleCnt="0"/>
      <dgm:spPr/>
    </dgm:pt>
    <dgm:pt modelId="{1BD5D8C7-C9C5-4600-909C-050895B8AEC5}" type="pres">
      <dgm:prSet presAssocID="{4768FF40-F1B7-4480-913B-84E421748805}" presName="parentLeftMargin" presStyleLbl="node1" presStyleIdx="0" presStyleCnt="3"/>
      <dgm:spPr/>
      <dgm:t>
        <a:bodyPr/>
        <a:lstStyle/>
        <a:p>
          <a:endParaRPr lang="sk-SK"/>
        </a:p>
      </dgm:t>
    </dgm:pt>
    <dgm:pt modelId="{3D09DCFD-F3CA-4072-BD38-9E51940526D6}" type="pres">
      <dgm:prSet presAssocID="{4768FF40-F1B7-4480-913B-84E42174880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BA5AECA-61B2-446D-A8BF-AFFAC8E8EFAE}" type="pres">
      <dgm:prSet presAssocID="{4768FF40-F1B7-4480-913B-84E421748805}" presName="negativeSpace" presStyleCnt="0"/>
      <dgm:spPr/>
    </dgm:pt>
    <dgm:pt modelId="{C173BADC-C5FB-4D51-B041-276C3768F9BC}" type="pres">
      <dgm:prSet presAssocID="{4768FF40-F1B7-4480-913B-84E421748805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B15AB54-111E-490F-B117-C1A65D9EB6F5}" type="pres">
      <dgm:prSet presAssocID="{FD27EC07-F901-4EB3-B4E8-0AB620BE9BEB}" presName="spaceBetweenRectangles" presStyleCnt="0"/>
      <dgm:spPr/>
    </dgm:pt>
    <dgm:pt modelId="{34F2604E-5E2F-4BB0-B9F9-5F2A7041E303}" type="pres">
      <dgm:prSet presAssocID="{8CA0A108-156C-4F09-BB85-53DF9D21833D}" presName="parentLin" presStyleCnt="0"/>
      <dgm:spPr/>
    </dgm:pt>
    <dgm:pt modelId="{11DBFAEB-7514-4A0B-AFBC-6B842547F630}" type="pres">
      <dgm:prSet presAssocID="{8CA0A108-156C-4F09-BB85-53DF9D21833D}" presName="parentLeftMargin" presStyleLbl="node1" presStyleIdx="0" presStyleCnt="3"/>
      <dgm:spPr/>
      <dgm:t>
        <a:bodyPr/>
        <a:lstStyle/>
        <a:p>
          <a:endParaRPr lang="sk-SK"/>
        </a:p>
      </dgm:t>
    </dgm:pt>
    <dgm:pt modelId="{8A2A9014-C70F-4320-9DE8-B3CD64005423}" type="pres">
      <dgm:prSet presAssocID="{8CA0A108-156C-4F09-BB85-53DF9D21833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5864BAA-7B97-4F3C-AE4F-12810462E981}" type="pres">
      <dgm:prSet presAssocID="{8CA0A108-156C-4F09-BB85-53DF9D21833D}" presName="negativeSpace" presStyleCnt="0"/>
      <dgm:spPr/>
    </dgm:pt>
    <dgm:pt modelId="{6B4431C2-4F20-4A18-9285-04A235C0B847}" type="pres">
      <dgm:prSet presAssocID="{8CA0A108-156C-4F09-BB85-53DF9D21833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3CA23FF-695B-4BE1-A7FF-37297748ACD5}" type="pres">
      <dgm:prSet presAssocID="{AE5EA8B0-D41A-449B-9623-BEBF903B9C4D}" presName="spaceBetweenRectangles" presStyleCnt="0"/>
      <dgm:spPr/>
    </dgm:pt>
    <dgm:pt modelId="{5BB53FDF-5151-4CFB-A4B0-CCACF30BD6E1}" type="pres">
      <dgm:prSet presAssocID="{9861624F-22F8-4839-9415-C374C8603544}" presName="parentLin" presStyleCnt="0"/>
      <dgm:spPr/>
    </dgm:pt>
    <dgm:pt modelId="{E7B116B0-97AE-49BF-9AC7-8DB2EE0E1FD5}" type="pres">
      <dgm:prSet presAssocID="{9861624F-22F8-4839-9415-C374C8603544}" presName="parentLeftMargin" presStyleLbl="node1" presStyleIdx="1" presStyleCnt="3"/>
      <dgm:spPr/>
      <dgm:t>
        <a:bodyPr/>
        <a:lstStyle/>
        <a:p>
          <a:endParaRPr lang="sk-SK"/>
        </a:p>
      </dgm:t>
    </dgm:pt>
    <dgm:pt modelId="{6C150E3B-80BF-4FFE-93FF-25929807FBB9}" type="pres">
      <dgm:prSet presAssocID="{9861624F-22F8-4839-9415-C374C860354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08BAED8-EE89-4794-8EAA-5EE4C221FBBC}" type="pres">
      <dgm:prSet presAssocID="{9861624F-22F8-4839-9415-C374C8603544}" presName="negativeSpace" presStyleCnt="0"/>
      <dgm:spPr/>
    </dgm:pt>
    <dgm:pt modelId="{42794567-5F2E-4108-BB52-C70011C17834}" type="pres">
      <dgm:prSet presAssocID="{9861624F-22F8-4839-9415-C374C860354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0D11C2E1-C6CB-45AC-8B72-48068BE8DDAC}" type="presOf" srcId="{AEA9367A-1B28-48C0-A149-16D6454BDEF4}" destId="{42794567-5F2E-4108-BB52-C70011C17834}" srcOrd="0" destOrd="1" presId="urn:microsoft.com/office/officeart/2005/8/layout/list1"/>
    <dgm:cxn modelId="{5CCD58CF-C3D3-45CA-8501-28D1F7BF6DC1}" type="presOf" srcId="{8CA0A108-156C-4F09-BB85-53DF9D21833D}" destId="{11DBFAEB-7514-4A0B-AFBC-6B842547F630}" srcOrd="0" destOrd="0" presId="urn:microsoft.com/office/officeart/2005/8/layout/list1"/>
    <dgm:cxn modelId="{FA1B53F1-66E6-41AF-BDB6-D72C9779C1B9}" srcId="{9D41CA5B-670A-48A1-AC84-1F9D7A33FDF8}" destId="{9861624F-22F8-4839-9415-C374C8603544}" srcOrd="2" destOrd="0" parTransId="{C5A56E76-0436-4F05-9E84-CFDF51954A40}" sibTransId="{016783FA-15C0-49AC-A308-EE907B8EA0D1}"/>
    <dgm:cxn modelId="{43042B07-11E0-4075-B4DD-C4BADE162AFF}" type="presOf" srcId="{F5A8A23C-9248-44EE-8EBF-2B1633F484B8}" destId="{6B4431C2-4F20-4A18-9285-04A235C0B847}" srcOrd="0" destOrd="2" presId="urn:microsoft.com/office/officeart/2005/8/layout/list1"/>
    <dgm:cxn modelId="{D7D91AFA-8A25-49DE-8108-F7ECF5B44B23}" type="presOf" srcId="{B8A457B8-20A4-4943-A179-34E52FA757B1}" destId="{C173BADC-C5FB-4D51-B041-276C3768F9BC}" srcOrd="0" destOrd="1" presId="urn:microsoft.com/office/officeart/2005/8/layout/list1"/>
    <dgm:cxn modelId="{B63AB254-5251-41B1-9260-75227A6B5287}" srcId="{8CA0A108-156C-4F09-BB85-53DF9D21833D}" destId="{D73E0A46-0867-48B7-9242-F45C19B4F4A1}" srcOrd="0" destOrd="0" parTransId="{661DC6BF-A796-49EB-911D-471FFBE92BB5}" sibTransId="{062E62BE-F99B-4948-90E3-0EF66B4E1DC0}"/>
    <dgm:cxn modelId="{A74A5E2E-37C0-4E9D-826A-121565453A7F}" srcId="{9861624F-22F8-4839-9415-C374C8603544}" destId="{AEA9367A-1B28-48C0-A149-16D6454BDEF4}" srcOrd="1" destOrd="0" parTransId="{FE5F02FA-B572-4599-8980-835FA4E204B3}" sibTransId="{AEB1A48E-DD58-4BDE-966B-81AAB9DA1D18}"/>
    <dgm:cxn modelId="{4E48CFD5-09A0-4394-82CB-362416F5CE9D}" srcId="{9D41CA5B-670A-48A1-AC84-1F9D7A33FDF8}" destId="{8CA0A108-156C-4F09-BB85-53DF9D21833D}" srcOrd="1" destOrd="0" parTransId="{65D673AC-1CD1-457C-8394-B6C25FFBBEF1}" sibTransId="{AE5EA8B0-D41A-449B-9623-BEBF903B9C4D}"/>
    <dgm:cxn modelId="{A5DEFABC-0BD0-4E42-AEBF-F75675A719DB}" type="presOf" srcId="{9D41CA5B-670A-48A1-AC84-1F9D7A33FDF8}" destId="{E065FF75-0E35-469E-BE5C-58EA33A22DC9}" srcOrd="0" destOrd="0" presId="urn:microsoft.com/office/officeart/2005/8/layout/list1"/>
    <dgm:cxn modelId="{445615F1-D935-4371-954E-9B4E48F63D36}" type="presOf" srcId="{DEC2C890-8659-44F4-A07F-770684C6BB0D}" destId="{C173BADC-C5FB-4D51-B041-276C3768F9BC}" srcOrd="0" destOrd="2" presId="urn:microsoft.com/office/officeart/2005/8/layout/list1"/>
    <dgm:cxn modelId="{A28D1180-55DC-42CE-9437-BD393E45D043}" type="presOf" srcId="{8CA0A108-156C-4F09-BB85-53DF9D21833D}" destId="{8A2A9014-C70F-4320-9DE8-B3CD64005423}" srcOrd="1" destOrd="0" presId="urn:microsoft.com/office/officeart/2005/8/layout/list1"/>
    <dgm:cxn modelId="{21A0B8A2-7FA9-44D0-9695-308E327C081B}" srcId="{8CA0A108-156C-4F09-BB85-53DF9D21833D}" destId="{04B5FC94-A5DD-4AF1-9E4F-F30D5DFFAD1F}" srcOrd="3" destOrd="0" parTransId="{B4B35F6B-C975-4499-8BAB-EA86C42F46B5}" sibTransId="{67767408-2193-426D-A6BC-0DE73359233D}"/>
    <dgm:cxn modelId="{818E8E4C-D0B9-474F-9DAF-C9C838AA0813}" type="presOf" srcId="{9861624F-22F8-4839-9415-C374C8603544}" destId="{E7B116B0-97AE-49BF-9AC7-8DB2EE0E1FD5}" srcOrd="0" destOrd="0" presId="urn:microsoft.com/office/officeart/2005/8/layout/list1"/>
    <dgm:cxn modelId="{F2732333-B112-4818-A7B5-59B5BE189807}" srcId="{4768FF40-F1B7-4480-913B-84E421748805}" destId="{DEC2C890-8659-44F4-A07F-770684C6BB0D}" srcOrd="2" destOrd="0" parTransId="{238EE2CA-D109-4962-BB8E-D0B0C8F076B0}" sibTransId="{A18B514E-1156-40BE-A377-32A0BFC28977}"/>
    <dgm:cxn modelId="{DCEC5FA3-2D95-4C4F-9CFA-52D806D64FF4}" type="presOf" srcId="{87883D38-6563-4F33-BCF2-A0228E35B770}" destId="{42794567-5F2E-4108-BB52-C70011C17834}" srcOrd="0" destOrd="0" presId="urn:microsoft.com/office/officeart/2005/8/layout/list1"/>
    <dgm:cxn modelId="{8A7F7191-E138-43CE-A9C3-90148BDFDB4F}" type="presOf" srcId="{9861624F-22F8-4839-9415-C374C8603544}" destId="{6C150E3B-80BF-4FFE-93FF-25929807FBB9}" srcOrd="1" destOrd="0" presId="urn:microsoft.com/office/officeart/2005/8/layout/list1"/>
    <dgm:cxn modelId="{1EEE5147-ED79-467F-9F4E-BF0A16D1118D}" srcId="{8CA0A108-156C-4F09-BB85-53DF9D21833D}" destId="{F5A8A23C-9248-44EE-8EBF-2B1633F484B8}" srcOrd="2" destOrd="0" parTransId="{AD8FAFCA-54F3-4545-9D04-BD996C0D2007}" sibTransId="{DEF1C1E8-2483-47B9-B9D9-5BCE3347C071}"/>
    <dgm:cxn modelId="{3613314A-C56D-4504-9437-721C622B11FB}" srcId="{4768FF40-F1B7-4480-913B-84E421748805}" destId="{B8A457B8-20A4-4943-A179-34E52FA757B1}" srcOrd="1" destOrd="0" parTransId="{8BBFC2B8-5196-4804-A24D-26912359B4EB}" sibTransId="{D2B5F037-20E8-4333-A8E1-98F89D82B94C}"/>
    <dgm:cxn modelId="{59D20284-5A61-4A98-90B4-2BB89BC219DD}" srcId="{9D41CA5B-670A-48A1-AC84-1F9D7A33FDF8}" destId="{4768FF40-F1B7-4480-913B-84E421748805}" srcOrd="0" destOrd="0" parTransId="{4F7A5DE9-EFF0-4B88-8EF2-5FF1A3FCA40A}" sibTransId="{FD27EC07-F901-4EB3-B4E8-0AB620BE9BEB}"/>
    <dgm:cxn modelId="{2080AAE0-B4F0-43B1-AF91-B22B7BCA085C}" srcId="{8CA0A108-156C-4F09-BB85-53DF9D21833D}" destId="{18FFCA4C-5E0B-4E9D-B6F1-3E23EE3AD40C}" srcOrd="1" destOrd="0" parTransId="{37885ED3-ECF4-485E-9C9F-8D8849E926F3}" sibTransId="{5AFB280B-0D0E-43BE-97E8-2FF54261597F}"/>
    <dgm:cxn modelId="{B0F17D47-72F2-453F-BDF7-760337F19D71}" type="presOf" srcId="{4768FF40-F1B7-4480-913B-84E421748805}" destId="{3D09DCFD-F3CA-4072-BD38-9E51940526D6}" srcOrd="1" destOrd="0" presId="urn:microsoft.com/office/officeart/2005/8/layout/list1"/>
    <dgm:cxn modelId="{C409CB5B-902F-47DA-BFAA-15A248BA4FD6}" type="presOf" srcId="{04B5FC94-A5DD-4AF1-9E4F-F30D5DFFAD1F}" destId="{6B4431C2-4F20-4A18-9285-04A235C0B847}" srcOrd="0" destOrd="3" presId="urn:microsoft.com/office/officeart/2005/8/layout/list1"/>
    <dgm:cxn modelId="{9C703C12-2FE9-49DB-B17E-408F339BBA98}" type="presOf" srcId="{4BBE2A01-01AF-431E-B16A-F5B145879D3B}" destId="{C173BADC-C5FB-4D51-B041-276C3768F9BC}" srcOrd="0" destOrd="0" presId="urn:microsoft.com/office/officeart/2005/8/layout/list1"/>
    <dgm:cxn modelId="{881350F4-7E70-48C0-98D0-BED4AACFBDE4}" type="presOf" srcId="{D73E0A46-0867-48B7-9242-F45C19B4F4A1}" destId="{6B4431C2-4F20-4A18-9285-04A235C0B847}" srcOrd="0" destOrd="0" presId="urn:microsoft.com/office/officeart/2005/8/layout/list1"/>
    <dgm:cxn modelId="{FEFAD2B9-42BA-485B-824B-2CACEA9D0C13}" srcId="{4768FF40-F1B7-4480-913B-84E421748805}" destId="{4BBE2A01-01AF-431E-B16A-F5B145879D3B}" srcOrd="0" destOrd="0" parTransId="{B465C667-E05E-4E59-A647-F881FC50A554}" sibTransId="{E89E292F-27B4-4E68-ADBF-1C74068B9A82}"/>
    <dgm:cxn modelId="{7AECEDBF-5182-4A1C-97E7-5AEB235480B4}" type="presOf" srcId="{4768FF40-F1B7-4480-913B-84E421748805}" destId="{1BD5D8C7-C9C5-4600-909C-050895B8AEC5}" srcOrd="0" destOrd="0" presId="urn:microsoft.com/office/officeart/2005/8/layout/list1"/>
    <dgm:cxn modelId="{C94E8D4C-3333-45F7-AD39-DC0E3E30431F}" type="presOf" srcId="{18FFCA4C-5E0B-4E9D-B6F1-3E23EE3AD40C}" destId="{6B4431C2-4F20-4A18-9285-04A235C0B847}" srcOrd="0" destOrd="1" presId="urn:microsoft.com/office/officeart/2005/8/layout/list1"/>
    <dgm:cxn modelId="{67917EAA-1443-4E9F-AD7C-25D30A5FFDDE}" srcId="{9861624F-22F8-4839-9415-C374C8603544}" destId="{87883D38-6563-4F33-BCF2-A0228E35B770}" srcOrd="0" destOrd="0" parTransId="{358B316D-C189-46AC-B0C0-ABC554713983}" sibTransId="{0BF4487B-0B9F-488C-9FE6-5A489AA01237}"/>
    <dgm:cxn modelId="{FEEB80F4-0B34-4F7C-8EF5-93160DA28900}" type="presParOf" srcId="{E065FF75-0E35-469E-BE5C-58EA33A22DC9}" destId="{578A46A1-DD74-4A34-A121-DCA5C619426A}" srcOrd="0" destOrd="0" presId="urn:microsoft.com/office/officeart/2005/8/layout/list1"/>
    <dgm:cxn modelId="{7B49507E-4C8B-4BC5-9954-988A52BD82DE}" type="presParOf" srcId="{578A46A1-DD74-4A34-A121-DCA5C619426A}" destId="{1BD5D8C7-C9C5-4600-909C-050895B8AEC5}" srcOrd="0" destOrd="0" presId="urn:microsoft.com/office/officeart/2005/8/layout/list1"/>
    <dgm:cxn modelId="{E42406B3-1AB1-4371-9813-AC1D9F0BFF30}" type="presParOf" srcId="{578A46A1-DD74-4A34-A121-DCA5C619426A}" destId="{3D09DCFD-F3CA-4072-BD38-9E51940526D6}" srcOrd="1" destOrd="0" presId="urn:microsoft.com/office/officeart/2005/8/layout/list1"/>
    <dgm:cxn modelId="{23478D37-B381-455E-84E8-78096C2298C9}" type="presParOf" srcId="{E065FF75-0E35-469E-BE5C-58EA33A22DC9}" destId="{8BA5AECA-61B2-446D-A8BF-AFFAC8E8EFAE}" srcOrd="1" destOrd="0" presId="urn:microsoft.com/office/officeart/2005/8/layout/list1"/>
    <dgm:cxn modelId="{99BD8B2A-873D-435E-8B8D-AD9C9B9208A8}" type="presParOf" srcId="{E065FF75-0E35-469E-BE5C-58EA33A22DC9}" destId="{C173BADC-C5FB-4D51-B041-276C3768F9BC}" srcOrd="2" destOrd="0" presId="urn:microsoft.com/office/officeart/2005/8/layout/list1"/>
    <dgm:cxn modelId="{064D67E7-19B2-461D-9AB0-60874155CE87}" type="presParOf" srcId="{E065FF75-0E35-469E-BE5C-58EA33A22DC9}" destId="{BB15AB54-111E-490F-B117-C1A65D9EB6F5}" srcOrd="3" destOrd="0" presId="urn:microsoft.com/office/officeart/2005/8/layout/list1"/>
    <dgm:cxn modelId="{350D1B7B-839B-4F76-BE19-0163EAAA15EA}" type="presParOf" srcId="{E065FF75-0E35-469E-BE5C-58EA33A22DC9}" destId="{34F2604E-5E2F-4BB0-B9F9-5F2A7041E303}" srcOrd="4" destOrd="0" presId="urn:microsoft.com/office/officeart/2005/8/layout/list1"/>
    <dgm:cxn modelId="{8CCB416C-7222-41A9-8EB5-ADDDCC27101E}" type="presParOf" srcId="{34F2604E-5E2F-4BB0-B9F9-5F2A7041E303}" destId="{11DBFAEB-7514-4A0B-AFBC-6B842547F630}" srcOrd="0" destOrd="0" presId="urn:microsoft.com/office/officeart/2005/8/layout/list1"/>
    <dgm:cxn modelId="{088D9814-98A4-44D8-9BEE-54518FAC27BB}" type="presParOf" srcId="{34F2604E-5E2F-4BB0-B9F9-5F2A7041E303}" destId="{8A2A9014-C70F-4320-9DE8-B3CD64005423}" srcOrd="1" destOrd="0" presId="urn:microsoft.com/office/officeart/2005/8/layout/list1"/>
    <dgm:cxn modelId="{E9C6BB5C-E1E8-4E90-AA95-B7D9FC5A6AF5}" type="presParOf" srcId="{E065FF75-0E35-469E-BE5C-58EA33A22DC9}" destId="{E5864BAA-7B97-4F3C-AE4F-12810462E981}" srcOrd="5" destOrd="0" presId="urn:microsoft.com/office/officeart/2005/8/layout/list1"/>
    <dgm:cxn modelId="{55AD0551-1FE2-4580-AD86-8703B5DA8A19}" type="presParOf" srcId="{E065FF75-0E35-469E-BE5C-58EA33A22DC9}" destId="{6B4431C2-4F20-4A18-9285-04A235C0B847}" srcOrd="6" destOrd="0" presId="urn:microsoft.com/office/officeart/2005/8/layout/list1"/>
    <dgm:cxn modelId="{B022977C-D95B-4F58-BEBF-DB07E5B6F2E8}" type="presParOf" srcId="{E065FF75-0E35-469E-BE5C-58EA33A22DC9}" destId="{43CA23FF-695B-4BE1-A7FF-37297748ACD5}" srcOrd="7" destOrd="0" presId="urn:microsoft.com/office/officeart/2005/8/layout/list1"/>
    <dgm:cxn modelId="{F7B01483-B2CD-4CD3-8758-0AEEF2C208E8}" type="presParOf" srcId="{E065FF75-0E35-469E-BE5C-58EA33A22DC9}" destId="{5BB53FDF-5151-4CFB-A4B0-CCACF30BD6E1}" srcOrd="8" destOrd="0" presId="urn:microsoft.com/office/officeart/2005/8/layout/list1"/>
    <dgm:cxn modelId="{EB1B31B6-AD05-4E8F-8986-DF487300B41D}" type="presParOf" srcId="{5BB53FDF-5151-4CFB-A4B0-CCACF30BD6E1}" destId="{E7B116B0-97AE-49BF-9AC7-8DB2EE0E1FD5}" srcOrd="0" destOrd="0" presId="urn:microsoft.com/office/officeart/2005/8/layout/list1"/>
    <dgm:cxn modelId="{A85A2A47-A3E4-4227-A1F1-B9D31FDBB1ED}" type="presParOf" srcId="{5BB53FDF-5151-4CFB-A4B0-CCACF30BD6E1}" destId="{6C150E3B-80BF-4FFE-93FF-25929807FBB9}" srcOrd="1" destOrd="0" presId="urn:microsoft.com/office/officeart/2005/8/layout/list1"/>
    <dgm:cxn modelId="{B17346AC-15ED-44D8-8296-2D5EC078057D}" type="presParOf" srcId="{E065FF75-0E35-469E-BE5C-58EA33A22DC9}" destId="{108BAED8-EE89-4794-8EAA-5EE4C221FBBC}" srcOrd="9" destOrd="0" presId="urn:microsoft.com/office/officeart/2005/8/layout/list1"/>
    <dgm:cxn modelId="{FF929E0B-E552-460A-AC57-DC5015A85729}" type="presParOf" srcId="{E065FF75-0E35-469E-BE5C-58EA33A22DC9}" destId="{42794567-5F2E-4108-BB52-C70011C1783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EC162A-9FB1-4F8E-8AD6-BF8A698DCBE8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7447D5CF-5D63-430E-977D-510C9C0E4F86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sk-SK" dirty="0" smtClean="0">
              <a:solidFill>
                <a:schemeClr val="accent1">
                  <a:lumMod val="75000"/>
                </a:schemeClr>
              </a:solidFill>
            </a:rPr>
            <a:t>I. EXCELENTNÁ VEDA</a:t>
          </a:r>
          <a:endParaRPr lang="sk-SK" dirty="0">
            <a:solidFill>
              <a:schemeClr val="accent1">
                <a:lumMod val="75000"/>
              </a:schemeClr>
            </a:solidFill>
          </a:endParaRPr>
        </a:p>
      </dgm:t>
    </dgm:pt>
    <dgm:pt modelId="{0ACB6DBF-4FC5-4E83-9F5C-11CFA263C704}" type="parTrans" cxnId="{529F4DA7-1500-4E37-B4F2-20C9A4A87532}">
      <dgm:prSet/>
      <dgm:spPr/>
      <dgm:t>
        <a:bodyPr/>
        <a:lstStyle/>
        <a:p>
          <a:endParaRPr lang="sk-SK"/>
        </a:p>
      </dgm:t>
    </dgm:pt>
    <dgm:pt modelId="{693D0B11-59FE-44C5-8A47-98F51316376E}" type="sibTrans" cxnId="{529F4DA7-1500-4E37-B4F2-20C9A4A87532}">
      <dgm:prSet/>
      <dgm:spPr/>
      <dgm:t>
        <a:bodyPr/>
        <a:lstStyle/>
        <a:p>
          <a:endParaRPr lang="sk-SK"/>
        </a:p>
      </dgm:t>
    </dgm:pt>
    <dgm:pt modelId="{E22BE3D8-F0DE-407B-BA5D-F41ABCA0C3DE}" type="pres">
      <dgm:prSet presAssocID="{70EC162A-9FB1-4F8E-8AD6-BF8A698DCBE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742C34B6-BCF6-4A81-BCEB-4D9A9AB7DD8E}" type="pres">
      <dgm:prSet presAssocID="{7447D5CF-5D63-430E-977D-510C9C0E4F86}" presName="comp" presStyleCnt="0"/>
      <dgm:spPr/>
    </dgm:pt>
    <dgm:pt modelId="{D94A68FF-D394-4AF2-813E-0B5FC8360012}" type="pres">
      <dgm:prSet presAssocID="{7447D5CF-5D63-430E-977D-510C9C0E4F86}" presName="box" presStyleLbl="node1" presStyleIdx="0" presStyleCnt="1" custAng="0" custLinFactNeighborX="1970"/>
      <dgm:spPr/>
      <dgm:t>
        <a:bodyPr/>
        <a:lstStyle/>
        <a:p>
          <a:endParaRPr lang="sk-SK"/>
        </a:p>
      </dgm:t>
    </dgm:pt>
    <dgm:pt modelId="{063AEA84-6CB8-47BC-B842-A79260F111C4}" type="pres">
      <dgm:prSet presAssocID="{7447D5CF-5D63-430E-977D-510C9C0E4F86}" presName="img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sk-SK"/>
        </a:p>
      </dgm:t>
    </dgm:pt>
    <dgm:pt modelId="{1FA09941-8327-44E3-A49E-8CC824235B16}" type="pres">
      <dgm:prSet presAssocID="{7447D5CF-5D63-430E-977D-510C9C0E4F86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529F4DA7-1500-4E37-B4F2-20C9A4A87532}" srcId="{70EC162A-9FB1-4F8E-8AD6-BF8A698DCBE8}" destId="{7447D5CF-5D63-430E-977D-510C9C0E4F86}" srcOrd="0" destOrd="0" parTransId="{0ACB6DBF-4FC5-4E83-9F5C-11CFA263C704}" sibTransId="{693D0B11-59FE-44C5-8A47-98F51316376E}"/>
    <dgm:cxn modelId="{9109B557-475C-450F-9B0D-25D9737A0E1F}" type="presOf" srcId="{7447D5CF-5D63-430E-977D-510C9C0E4F86}" destId="{D94A68FF-D394-4AF2-813E-0B5FC8360012}" srcOrd="0" destOrd="0" presId="urn:microsoft.com/office/officeart/2005/8/layout/vList4"/>
    <dgm:cxn modelId="{9DF5BBE7-E6BA-4F77-97A3-8434569EED0F}" type="presOf" srcId="{70EC162A-9FB1-4F8E-8AD6-BF8A698DCBE8}" destId="{E22BE3D8-F0DE-407B-BA5D-F41ABCA0C3DE}" srcOrd="0" destOrd="0" presId="urn:microsoft.com/office/officeart/2005/8/layout/vList4"/>
    <dgm:cxn modelId="{3F090739-620B-40C1-90F3-3493F68494C9}" type="presOf" srcId="{7447D5CF-5D63-430E-977D-510C9C0E4F86}" destId="{1FA09941-8327-44E3-A49E-8CC824235B16}" srcOrd="1" destOrd="0" presId="urn:microsoft.com/office/officeart/2005/8/layout/vList4"/>
    <dgm:cxn modelId="{94C30A19-BB50-4FC8-BF05-FD15F2DF45D3}" type="presParOf" srcId="{E22BE3D8-F0DE-407B-BA5D-F41ABCA0C3DE}" destId="{742C34B6-BCF6-4A81-BCEB-4D9A9AB7DD8E}" srcOrd="0" destOrd="0" presId="urn:microsoft.com/office/officeart/2005/8/layout/vList4"/>
    <dgm:cxn modelId="{35A4481F-D8B3-40A9-9B86-1988BC9B4FB8}" type="presParOf" srcId="{742C34B6-BCF6-4A81-BCEB-4D9A9AB7DD8E}" destId="{D94A68FF-D394-4AF2-813E-0B5FC8360012}" srcOrd="0" destOrd="0" presId="urn:microsoft.com/office/officeart/2005/8/layout/vList4"/>
    <dgm:cxn modelId="{7C46BAB1-AD92-46B8-A53E-A34FB44BD773}" type="presParOf" srcId="{742C34B6-BCF6-4A81-BCEB-4D9A9AB7DD8E}" destId="{063AEA84-6CB8-47BC-B842-A79260F111C4}" srcOrd="1" destOrd="0" presId="urn:microsoft.com/office/officeart/2005/8/layout/vList4"/>
    <dgm:cxn modelId="{B6B2844E-BE52-48D7-AE78-7F54DE973D85}" type="presParOf" srcId="{742C34B6-BCF6-4A81-BCEB-4D9A9AB7DD8E}" destId="{1FA09941-8327-44E3-A49E-8CC824235B1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EC162A-9FB1-4F8E-8AD6-BF8A698DCBE8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CAD6B45F-C932-48BE-B3AC-B647DB21B614}">
      <dgm:prSet phldrT="[Text]"/>
      <dgm:spPr/>
      <dgm:t>
        <a:bodyPr/>
        <a:lstStyle/>
        <a:p>
          <a:r>
            <a:rPr lang="sk-SK" dirty="0" smtClean="0"/>
            <a:t>III. INOVATÍVNA EURÓPA </a:t>
          </a:r>
          <a:endParaRPr lang="sk-SK" dirty="0"/>
        </a:p>
      </dgm:t>
    </dgm:pt>
    <dgm:pt modelId="{C95A3F51-8745-485B-9DCA-2D0DD094838B}" type="parTrans" cxnId="{6B38D22E-338C-493A-9370-8A7FBCC98664}">
      <dgm:prSet/>
      <dgm:spPr/>
      <dgm:t>
        <a:bodyPr/>
        <a:lstStyle/>
        <a:p>
          <a:endParaRPr lang="sk-SK"/>
        </a:p>
      </dgm:t>
    </dgm:pt>
    <dgm:pt modelId="{B4B60B95-3A54-47CB-A977-FADBA603DEB7}" type="sibTrans" cxnId="{6B38D22E-338C-493A-9370-8A7FBCC98664}">
      <dgm:prSet/>
      <dgm:spPr/>
      <dgm:t>
        <a:bodyPr/>
        <a:lstStyle/>
        <a:p>
          <a:endParaRPr lang="sk-SK"/>
        </a:p>
      </dgm:t>
    </dgm:pt>
    <dgm:pt modelId="{E22BE3D8-F0DE-407B-BA5D-F41ABCA0C3DE}" type="pres">
      <dgm:prSet presAssocID="{70EC162A-9FB1-4F8E-8AD6-BF8A698DCBE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69FEFE01-B190-4C49-8F6F-5F19942230F9}" type="pres">
      <dgm:prSet presAssocID="{CAD6B45F-C932-48BE-B3AC-B647DB21B614}" presName="comp" presStyleCnt="0"/>
      <dgm:spPr/>
    </dgm:pt>
    <dgm:pt modelId="{7632878A-A695-4F9F-8120-5686F44A9072}" type="pres">
      <dgm:prSet presAssocID="{CAD6B45F-C932-48BE-B3AC-B647DB21B614}" presName="box" presStyleLbl="node1" presStyleIdx="0" presStyleCnt="1" custLinFactNeighborX="499"/>
      <dgm:spPr/>
      <dgm:t>
        <a:bodyPr/>
        <a:lstStyle/>
        <a:p>
          <a:endParaRPr lang="sk-SK"/>
        </a:p>
      </dgm:t>
    </dgm:pt>
    <dgm:pt modelId="{2F7BB844-4822-4D2C-9A62-70098F96294B}" type="pres">
      <dgm:prSet presAssocID="{CAD6B45F-C932-48BE-B3AC-B647DB21B614}" presName="img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sk-SK"/>
        </a:p>
      </dgm:t>
    </dgm:pt>
    <dgm:pt modelId="{EE57F486-C063-4997-A5A8-74B4588C6CCA}" type="pres">
      <dgm:prSet presAssocID="{CAD6B45F-C932-48BE-B3AC-B647DB21B61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507C785F-3E06-4FB0-9AD6-4C1A2C396B03}" type="presOf" srcId="{CAD6B45F-C932-48BE-B3AC-B647DB21B614}" destId="{EE57F486-C063-4997-A5A8-74B4588C6CCA}" srcOrd="1" destOrd="0" presId="urn:microsoft.com/office/officeart/2005/8/layout/vList4"/>
    <dgm:cxn modelId="{7F33F5C0-9E09-44D1-8F65-C199DE2BDFCE}" type="presOf" srcId="{CAD6B45F-C932-48BE-B3AC-B647DB21B614}" destId="{7632878A-A695-4F9F-8120-5686F44A9072}" srcOrd="0" destOrd="0" presId="urn:microsoft.com/office/officeart/2005/8/layout/vList4"/>
    <dgm:cxn modelId="{9DF5BBE7-E6BA-4F77-97A3-8434569EED0F}" type="presOf" srcId="{70EC162A-9FB1-4F8E-8AD6-BF8A698DCBE8}" destId="{E22BE3D8-F0DE-407B-BA5D-F41ABCA0C3DE}" srcOrd="0" destOrd="0" presId="urn:microsoft.com/office/officeart/2005/8/layout/vList4"/>
    <dgm:cxn modelId="{6B38D22E-338C-493A-9370-8A7FBCC98664}" srcId="{70EC162A-9FB1-4F8E-8AD6-BF8A698DCBE8}" destId="{CAD6B45F-C932-48BE-B3AC-B647DB21B614}" srcOrd="0" destOrd="0" parTransId="{C95A3F51-8745-485B-9DCA-2D0DD094838B}" sibTransId="{B4B60B95-3A54-47CB-A977-FADBA603DEB7}"/>
    <dgm:cxn modelId="{ECB20032-D289-4A4B-95DD-A5CB4FC3C8A4}" type="presParOf" srcId="{E22BE3D8-F0DE-407B-BA5D-F41ABCA0C3DE}" destId="{69FEFE01-B190-4C49-8F6F-5F19942230F9}" srcOrd="0" destOrd="0" presId="urn:microsoft.com/office/officeart/2005/8/layout/vList4"/>
    <dgm:cxn modelId="{EBDE8E21-E31E-425C-BF6E-522C57C2C339}" type="presParOf" srcId="{69FEFE01-B190-4C49-8F6F-5F19942230F9}" destId="{7632878A-A695-4F9F-8120-5686F44A9072}" srcOrd="0" destOrd="0" presId="urn:microsoft.com/office/officeart/2005/8/layout/vList4"/>
    <dgm:cxn modelId="{897853C4-AB33-48DE-9D13-C970BAA8BDA4}" type="presParOf" srcId="{69FEFE01-B190-4C49-8F6F-5F19942230F9}" destId="{2F7BB844-4822-4D2C-9A62-70098F96294B}" srcOrd="1" destOrd="0" presId="urn:microsoft.com/office/officeart/2005/8/layout/vList4"/>
    <dgm:cxn modelId="{C7B47240-1826-4D03-9C84-F24DD0BAC9D0}" type="presParOf" srcId="{69FEFE01-B190-4C49-8F6F-5F19942230F9}" destId="{EE57F486-C063-4997-A5A8-74B4588C6CC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EC162A-9FB1-4F8E-8AD6-BF8A698DCBE8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3091C29A-6CE7-44FD-AB79-7051ADF54976}">
      <dgm:prSet phldrT="[Text]"/>
      <dgm:spPr>
        <a:solidFill>
          <a:srgbClr val="009999"/>
        </a:solidFill>
      </dgm:spPr>
      <dgm:t>
        <a:bodyPr/>
        <a:lstStyle/>
        <a:p>
          <a:r>
            <a:rPr lang="sk-SK" dirty="0" smtClean="0"/>
            <a:t>II. GLOBÁLNE VÝZVY A KONKURENCIESCHOPNOSŤ ÉURÓPSKEHO PRIEMYSLU</a:t>
          </a:r>
          <a:endParaRPr lang="sk-SK" dirty="0"/>
        </a:p>
      </dgm:t>
    </dgm:pt>
    <dgm:pt modelId="{9F17C8EF-DC38-4B0B-B16B-FA3F62F1B029}" type="parTrans" cxnId="{823EA3A8-61C7-493D-A4E0-9EEDDB596E7E}">
      <dgm:prSet/>
      <dgm:spPr/>
      <dgm:t>
        <a:bodyPr/>
        <a:lstStyle/>
        <a:p>
          <a:endParaRPr lang="sk-SK"/>
        </a:p>
      </dgm:t>
    </dgm:pt>
    <dgm:pt modelId="{FD4A627C-CA88-4E14-A779-3C913FC45BA9}" type="sibTrans" cxnId="{823EA3A8-61C7-493D-A4E0-9EEDDB596E7E}">
      <dgm:prSet/>
      <dgm:spPr/>
      <dgm:t>
        <a:bodyPr/>
        <a:lstStyle/>
        <a:p>
          <a:endParaRPr lang="sk-SK"/>
        </a:p>
      </dgm:t>
    </dgm:pt>
    <dgm:pt modelId="{E22BE3D8-F0DE-407B-BA5D-F41ABCA0C3DE}" type="pres">
      <dgm:prSet presAssocID="{70EC162A-9FB1-4F8E-8AD6-BF8A698DCBE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5DE507EB-EC2F-4132-A8DB-A73E4B34EF9D}" type="pres">
      <dgm:prSet presAssocID="{3091C29A-6CE7-44FD-AB79-7051ADF54976}" presName="comp" presStyleCnt="0"/>
      <dgm:spPr/>
    </dgm:pt>
    <dgm:pt modelId="{ABD624FF-8FE2-4A23-BCE3-34ACE29F2B46}" type="pres">
      <dgm:prSet presAssocID="{3091C29A-6CE7-44FD-AB79-7051ADF54976}" presName="box" presStyleLbl="node1" presStyleIdx="0" presStyleCnt="1" custLinFactY="-33566" custLinFactNeighborX="4004" custLinFactNeighborY="-100000"/>
      <dgm:spPr/>
      <dgm:t>
        <a:bodyPr/>
        <a:lstStyle/>
        <a:p>
          <a:endParaRPr lang="sk-SK"/>
        </a:p>
      </dgm:t>
    </dgm:pt>
    <dgm:pt modelId="{B9AF4896-4227-48FE-9F68-88F3826DDF72}" type="pres">
      <dgm:prSet presAssocID="{3091C29A-6CE7-44FD-AB79-7051ADF54976}" presName="img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sk-SK"/>
        </a:p>
      </dgm:t>
    </dgm:pt>
    <dgm:pt modelId="{ED597104-27DE-42ED-8BD4-BB68F5E69915}" type="pres">
      <dgm:prSet presAssocID="{3091C29A-6CE7-44FD-AB79-7051ADF54976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150CA4CC-A3D4-4373-9DD0-1E2D33C5020C}" type="presOf" srcId="{3091C29A-6CE7-44FD-AB79-7051ADF54976}" destId="{ABD624FF-8FE2-4A23-BCE3-34ACE29F2B46}" srcOrd="0" destOrd="0" presId="urn:microsoft.com/office/officeart/2005/8/layout/vList4"/>
    <dgm:cxn modelId="{9DF5BBE7-E6BA-4F77-97A3-8434569EED0F}" type="presOf" srcId="{70EC162A-9FB1-4F8E-8AD6-BF8A698DCBE8}" destId="{E22BE3D8-F0DE-407B-BA5D-F41ABCA0C3DE}" srcOrd="0" destOrd="0" presId="urn:microsoft.com/office/officeart/2005/8/layout/vList4"/>
    <dgm:cxn modelId="{823EA3A8-61C7-493D-A4E0-9EEDDB596E7E}" srcId="{70EC162A-9FB1-4F8E-8AD6-BF8A698DCBE8}" destId="{3091C29A-6CE7-44FD-AB79-7051ADF54976}" srcOrd="0" destOrd="0" parTransId="{9F17C8EF-DC38-4B0B-B16B-FA3F62F1B029}" sibTransId="{FD4A627C-CA88-4E14-A779-3C913FC45BA9}"/>
    <dgm:cxn modelId="{EDC6D875-9DD3-4131-B4D3-69332F9DF764}" type="presOf" srcId="{3091C29A-6CE7-44FD-AB79-7051ADF54976}" destId="{ED597104-27DE-42ED-8BD4-BB68F5E69915}" srcOrd="1" destOrd="0" presId="urn:microsoft.com/office/officeart/2005/8/layout/vList4"/>
    <dgm:cxn modelId="{2EA2E624-49BC-409B-8BA1-35C03D1022D8}" type="presParOf" srcId="{E22BE3D8-F0DE-407B-BA5D-F41ABCA0C3DE}" destId="{5DE507EB-EC2F-4132-A8DB-A73E4B34EF9D}" srcOrd="0" destOrd="0" presId="urn:microsoft.com/office/officeart/2005/8/layout/vList4"/>
    <dgm:cxn modelId="{C7E5F67C-A509-458B-AA61-A43B8BCB696B}" type="presParOf" srcId="{5DE507EB-EC2F-4132-A8DB-A73E4B34EF9D}" destId="{ABD624FF-8FE2-4A23-BCE3-34ACE29F2B46}" srcOrd="0" destOrd="0" presId="urn:microsoft.com/office/officeart/2005/8/layout/vList4"/>
    <dgm:cxn modelId="{50D45F7E-75A0-456C-B685-1E22BB5D4895}" type="presParOf" srcId="{5DE507EB-EC2F-4132-A8DB-A73E4B34EF9D}" destId="{B9AF4896-4227-48FE-9F68-88F3826DDF72}" srcOrd="1" destOrd="0" presId="urn:microsoft.com/office/officeart/2005/8/layout/vList4"/>
    <dgm:cxn modelId="{5FBDBF21-554D-480E-B199-79D7DBEDBDED}" type="presParOf" srcId="{5DE507EB-EC2F-4132-A8DB-A73E4B34EF9D}" destId="{ED597104-27DE-42ED-8BD4-BB68F5E6991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54E66F-F41A-49D2-8CA5-29231D172ACB}" type="doc">
      <dgm:prSet loTypeId="urn:microsoft.com/office/officeart/2008/layout/Lin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59D3015D-3E9A-4E80-8128-EFF41E03FA84}">
      <dgm:prSet/>
      <dgm:spPr/>
      <dgm:t>
        <a:bodyPr/>
        <a:lstStyle/>
        <a:p>
          <a:pPr rtl="0"/>
          <a:r>
            <a:rPr lang="sk-SK" b="1" dirty="0" smtClean="0">
              <a:solidFill>
                <a:schemeClr val="accent6">
                  <a:lumMod val="75000"/>
                </a:schemeClr>
              </a:solidFill>
            </a:rPr>
            <a:t>Európa a obehové hospodárstvo využívajúce biologické materiály – CBE JU</a:t>
          </a:r>
          <a:endParaRPr lang="sk-SK" b="1" dirty="0">
            <a:solidFill>
              <a:schemeClr val="accent6">
                <a:lumMod val="75000"/>
              </a:schemeClr>
            </a:solidFill>
          </a:endParaRPr>
        </a:p>
      </dgm:t>
    </dgm:pt>
    <dgm:pt modelId="{A2764230-D18B-4D19-B2BC-AC6D72EA3962}" type="parTrans" cxnId="{BD3CDD77-9E58-4734-A86A-AAAB0A3DE13F}">
      <dgm:prSet/>
      <dgm:spPr/>
      <dgm:t>
        <a:bodyPr/>
        <a:lstStyle/>
        <a:p>
          <a:endParaRPr lang="sk-SK"/>
        </a:p>
      </dgm:t>
    </dgm:pt>
    <dgm:pt modelId="{61921D0A-2F20-472E-B1E7-D101D580B401}" type="sibTrans" cxnId="{BD3CDD77-9E58-4734-A86A-AAAB0A3DE13F}">
      <dgm:prSet/>
      <dgm:spPr/>
      <dgm:t>
        <a:bodyPr/>
        <a:lstStyle/>
        <a:p>
          <a:endParaRPr lang="sk-SK"/>
        </a:p>
      </dgm:t>
    </dgm:pt>
    <dgm:pt modelId="{13A0F7E8-8A0B-4913-B730-F0F736F6937E}">
      <dgm:prSet/>
      <dgm:spPr/>
      <dgm:t>
        <a:bodyPr/>
        <a:lstStyle/>
        <a:p>
          <a:pPr rtl="0"/>
          <a:r>
            <a:rPr lang="sk-SK" b="1" dirty="0" smtClean="0">
              <a:solidFill>
                <a:schemeClr val="accent6">
                  <a:lumMod val="75000"/>
                </a:schemeClr>
              </a:solidFill>
            </a:rPr>
            <a:t>Záchrana biodiverzity s cieľom chrániť život na Zemi – </a:t>
          </a:r>
          <a:r>
            <a:rPr lang="sk-SK" b="1" u="sng" dirty="0" err="1" smtClean="0">
              <a:solidFill>
                <a:schemeClr val="accent6">
                  <a:lumMod val="75000"/>
                </a:schemeClr>
              </a:solidFill>
            </a:rPr>
            <a:t>Biodiversa</a:t>
          </a:r>
          <a:r>
            <a:rPr lang="sk-SK" b="1" u="sng" dirty="0" smtClean="0">
              <a:solidFill>
                <a:schemeClr val="accent6">
                  <a:lumMod val="75000"/>
                </a:schemeClr>
              </a:solidFill>
            </a:rPr>
            <a:t>+</a:t>
          </a:r>
          <a:endParaRPr lang="sk-SK" b="1" u="sng" dirty="0">
            <a:solidFill>
              <a:schemeClr val="accent6">
                <a:lumMod val="75000"/>
              </a:schemeClr>
            </a:solidFill>
          </a:endParaRPr>
        </a:p>
      </dgm:t>
    </dgm:pt>
    <dgm:pt modelId="{7BFE7AFF-45EC-48C6-ADA3-96192F011BE4}" type="parTrans" cxnId="{491FE56E-E9F3-45BE-B5FC-33973D3C0563}">
      <dgm:prSet/>
      <dgm:spPr/>
      <dgm:t>
        <a:bodyPr/>
        <a:lstStyle/>
        <a:p>
          <a:endParaRPr lang="sk-SK"/>
        </a:p>
      </dgm:t>
    </dgm:pt>
    <dgm:pt modelId="{48E898DC-C2D9-4931-84BE-69CA88A12523}" type="sibTrans" cxnId="{491FE56E-E9F3-45BE-B5FC-33973D3C0563}">
      <dgm:prSet/>
      <dgm:spPr/>
      <dgm:t>
        <a:bodyPr/>
        <a:lstStyle/>
        <a:p>
          <a:endParaRPr lang="sk-SK"/>
        </a:p>
      </dgm:t>
    </dgm:pt>
    <dgm:pt modelId="{C647BF66-DFA8-401B-90DA-76831ABA6584}">
      <dgm:prSet/>
      <dgm:spPr/>
      <dgm:t>
        <a:bodyPr/>
        <a:lstStyle/>
        <a:p>
          <a:pPr rtl="0"/>
          <a:r>
            <a:rPr lang="sk-SK" b="1" dirty="0" smtClean="0">
              <a:solidFill>
                <a:schemeClr val="accent6">
                  <a:lumMod val="75000"/>
                </a:schemeClr>
              </a:solidFill>
            </a:rPr>
            <a:t>Klimaticky neutrálne, udržateľné a produktívne modré hospodárstvo</a:t>
          </a:r>
          <a:endParaRPr lang="sk-SK" b="1" dirty="0">
            <a:solidFill>
              <a:schemeClr val="accent6">
                <a:lumMod val="75000"/>
              </a:schemeClr>
            </a:solidFill>
          </a:endParaRPr>
        </a:p>
      </dgm:t>
    </dgm:pt>
    <dgm:pt modelId="{D66FD2FD-2A27-4C10-8874-D5E3848DD01D}" type="parTrans" cxnId="{B1CADE00-FF7F-4077-910A-5EBCFEC98575}">
      <dgm:prSet/>
      <dgm:spPr/>
      <dgm:t>
        <a:bodyPr/>
        <a:lstStyle/>
        <a:p>
          <a:endParaRPr lang="sk-SK"/>
        </a:p>
      </dgm:t>
    </dgm:pt>
    <dgm:pt modelId="{9EC2F136-E70F-4023-AC4C-8697CE84B35C}" type="sibTrans" cxnId="{B1CADE00-FF7F-4077-910A-5EBCFEC98575}">
      <dgm:prSet/>
      <dgm:spPr/>
      <dgm:t>
        <a:bodyPr/>
        <a:lstStyle/>
        <a:p>
          <a:endParaRPr lang="sk-SK"/>
        </a:p>
      </dgm:t>
    </dgm:pt>
    <dgm:pt modelId="{8BAE970A-2C3D-4795-989D-B9F689E2C433}">
      <dgm:prSet/>
      <dgm:spPr/>
      <dgm:t>
        <a:bodyPr/>
        <a:lstStyle/>
        <a:p>
          <a:pPr rtl="0"/>
          <a:r>
            <a:rPr lang="sk-SK" b="1" dirty="0" smtClean="0">
              <a:solidFill>
                <a:schemeClr val="accent6">
                  <a:lumMod val="75000"/>
                </a:schemeClr>
              </a:solidFill>
            </a:rPr>
            <a:t>Water4All – Bezpečnosť dodávok vody pre planétu</a:t>
          </a:r>
          <a:endParaRPr lang="sk-SK" b="1" dirty="0">
            <a:solidFill>
              <a:schemeClr val="accent6">
                <a:lumMod val="75000"/>
              </a:schemeClr>
            </a:solidFill>
          </a:endParaRPr>
        </a:p>
      </dgm:t>
    </dgm:pt>
    <dgm:pt modelId="{38614276-D937-47C3-B0AA-E3675BF3EC02}" type="parTrans" cxnId="{019BD86D-6464-436B-8193-E5FD3A64D03C}">
      <dgm:prSet/>
      <dgm:spPr/>
      <dgm:t>
        <a:bodyPr/>
        <a:lstStyle/>
        <a:p>
          <a:endParaRPr lang="sk-SK"/>
        </a:p>
      </dgm:t>
    </dgm:pt>
    <dgm:pt modelId="{36111156-A8CF-4890-B4EA-155DD998590D}" type="sibTrans" cxnId="{019BD86D-6464-436B-8193-E5FD3A64D03C}">
      <dgm:prSet/>
      <dgm:spPr/>
      <dgm:t>
        <a:bodyPr/>
        <a:lstStyle/>
        <a:p>
          <a:endParaRPr lang="sk-SK"/>
        </a:p>
      </dgm:t>
    </dgm:pt>
    <dgm:pt modelId="{75384507-2B2F-49BD-A0B0-CF4A48D0628A}">
      <dgm:prSet/>
      <dgm:spPr/>
      <dgm:t>
        <a:bodyPr/>
        <a:lstStyle/>
        <a:p>
          <a:pPr rtl="0"/>
          <a:r>
            <a:rPr lang="sk-SK" dirty="0" smtClean="0">
              <a:solidFill>
                <a:srgbClr val="FF0000"/>
              </a:solidFill>
            </a:rPr>
            <a:t>Zdravie a dobré životné podmienky zvierat</a:t>
          </a:r>
          <a:endParaRPr lang="sk-SK" dirty="0">
            <a:solidFill>
              <a:srgbClr val="FF0000"/>
            </a:solidFill>
          </a:endParaRPr>
        </a:p>
      </dgm:t>
    </dgm:pt>
    <dgm:pt modelId="{CCFB159F-BDA6-4421-82F4-203F61068B5F}" type="parTrans" cxnId="{C8E625E1-77D2-4385-8C84-044441428A03}">
      <dgm:prSet/>
      <dgm:spPr/>
      <dgm:t>
        <a:bodyPr/>
        <a:lstStyle/>
        <a:p>
          <a:endParaRPr lang="sk-SK"/>
        </a:p>
      </dgm:t>
    </dgm:pt>
    <dgm:pt modelId="{4CB18E7F-C015-412B-BBBA-3AF48164688E}" type="sibTrans" cxnId="{C8E625E1-77D2-4385-8C84-044441428A03}">
      <dgm:prSet/>
      <dgm:spPr/>
      <dgm:t>
        <a:bodyPr/>
        <a:lstStyle/>
        <a:p>
          <a:endParaRPr lang="sk-SK"/>
        </a:p>
      </dgm:t>
    </dgm:pt>
    <dgm:pt modelId="{97930DFB-AE24-4E57-965F-557A46407E13}">
      <dgm:prSet/>
      <dgm:spPr/>
      <dgm:t>
        <a:bodyPr/>
        <a:lstStyle/>
        <a:p>
          <a:pPr rtl="0"/>
          <a:r>
            <a:rPr lang="sk-SK" dirty="0" err="1" smtClean="0">
              <a:solidFill>
                <a:srgbClr val="FF0000"/>
              </a:solidFill>
            </a:rPr>
            <a:t>Agroekológia</a:t>
          </a:r>
          <a:r>
            <a:rPr lang="sk-SK" dirty="0" smtClean="0">
              <a:solidFill>
                <a:srgbClr val="FF0000"/>
              </a:solidFill>
            </a:rPr>
            <a:t> – Akcelerácia transformácie poľnohospodárskych systémov</a:t>
          </a:r>
          <a:endParaRPr lang="sk-SK" dirty="0">
            <a:solidFill>
              <a:srgbClr val="FF0000"/>
            </a:solidFill>
          </a:endParaRPr>
        </a:p>
      </dgm:t>
    </dgm:pt>
    <dgm:pt modelId="{1B1386A8-E4FE-409C-82FE-3A8AA08492C3}" type="parTrans" cxnId="{D18D8B32-6C9D-44E3-A52A-E9324C8ECCD1}">
      <dgm:prSet/>
      <dgm:spPr/>
      <dgm:t>
        <a:bodyPr/>
        <a:lstStyle/>
        <a:p>
          <a:endParaRPr lang="sk-SK"/>
        </a:p>
      </dgm:t>
    </dgm:pt>
    <dgm:pt modelId="{6E989521-5DAE-4A90-8BCA-0149EF32DFCE}" type="sibTrans" cxnId="{D18D8B32-6C9D-44E3-A52A-E9324C8ECCD1}">
      <dgm:prSet/>
      <dgm:spPr/>
      <dgm:t>
        <a:bodyPr/>
        <a:lstStyle/>
        <a:p>
          <a:endParaRPr lang="sk-SK"/>
        </a:p>
      </dgm:t>
    </dgm:pt>
    <dgm:pt modelId="{6C9061D2-745D-4EF2-85C7-86F334932E1A}">
      <dgm:prSet/>
      <dgm:spPr/>
      <dgm:t>
        <a:bodyPr/>
        <a:lstStyle/>
        <a:p>
          <a:pPr rtl="0"/>
          <a:r>
            <a:rPr lang="sk-SK" dirty="0" smtClean="0">
              <a:solidFill>
                <a:srgbClr val="FF0000"/>
              </a:solidFill>
            </a:rPr>
            <a:t>Poľnohospodárstvo údajov</a:t>
          </a:r>
          <a:endParaRPr lang="sk-SK" dirty="0">
            <a:solidFill>
              <a:srgbClr val="FF0000"/>
            </a:solidFill>
          </a:endParaRPr>
        </a:p>
      </dgm:t>
    </dgm:pt>
    <dgm:pt modelId="{BF5F19B3-B6CC-4AEF-A54F-1A2815C2ACE5}" type="parTrans" cxnId="{36A8E4B0-3DAF-41EF-9178-F66632423D72}">
      <dgm:prSet/>
      <dgm:spPr/>
      <dgm:t>
        <a:bodyPr/>
        <a:lstStyle/>
        <a:p>
          <a:endParaRPr lang="sk-SK"/>
        </a:p>
      </dgm:t>
    </dgm:pt>
    <dgm:pt modelId="{16D0AA41-6651-41EB-9944-A3F19CF216CD}" type="sibTrans" cxnId="{36A8E4B0-3DAF-41EF-9178-F66632423D72}">
      <dgm:prSet/>
      <dgm:spPr/>
      <dgm:t>
        <a:bodyPr/>
        <a:lstStyle/>
        <a:p>
          <a:endParaRPr lang="sk-SK"/>
        </a:p>
      </dgm:t>
    </dgm:pt>
    <dgm:pt modelId="{90C9CDE4-B215-4EFA-ACD8-BE14B85CC23C}">
      <dgm:prSet/>
      <dgm:spPr/>
      <dgm:t>
        <a:bodyPr/>
        <a:lstStyle/>
        <a:p>
          <a:pPr rtl="0"/>
          <a:r>
            <a:rPr lang="sk-SK" b="1" dirty="0" smtClean="0">
              <a:solidFill>
                <a:srgbClr val="FF0000"/>
              </a:solidFill>
            </a:rPr>
            <a:t>Bezpečné a udržateľné potravinové systémy</a:t>
          </a:r>
          <a:endParaRPr lang="sk-SK" b="1" dirty="0">
            <a:solidFill>
              <a:srgbClr val="FF0000"/>
            </a:solidFill>
          </a:endParaRPr>
        </a:p>
      </dgm:t>
    </dgm:pt>
    <dgm:pt modelId="{DD226023-808A-40B3-8218-C8B41BABF5C1}" type="parTrans" cxnId="{2BDF8EA2-03E6-491C-B8A1-78E874859771}">
      <dgm:prSet/>
      <dgm:spPr/>
      <dgm:t>
        <a:bodyPr/>
        <a:lstStyle/>
        <a:p>
          <a:endParaRPr lang="sk-SK"/>
        </a:p>
      </dgm:t>
    </dgm:pt>
    <dgm:pt modelId="{E7C00A0F-D78C-4CBC-B7AE-4D36411D18EA}" type="sibTrans" cxnId="{2BDF8EA2-03E6-491C-B8A1-78E874859771}">
      <dgm:prSet/>
      <dgm:spPr/>
      <dgm:t>
        <a:bodyPr/>
        <a:lstStyle/>
        <a:p>
          <a:endParaRPr lang="sk-SK"/>
        </a:p>
      </dgm:t>
    </dgm:pt>
    <dgm:pt modelId="{0DC24984-DD78-4047-B8FA-DE08724E5A75}" type="pres">
      <dgm:prSet presAssocID="{4F54E66F-F41A-49D2-8CA5-29231D172AC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sk-SK"/>
        </a:p>
      </dgm:t>
    </dgm:pt>
    <dgm:pt modelId="{3197F69A-A12E-45F0-9C93-35629F7C9F12}" type="pres">
      <dgm:prSet presAssocID="{59D3015D-3E9A-4E80-8128-EFF41E03FA84}" presName="thickLine" presStyleLbl="alignNode1" presStyleIdx="0" presStyleCnt="8"/>
      <dgm:spPr/>
    </dgm:pt>
    <dgm:pt modelId="{175F31FC-0560-4B47-AE1A-F3EF67C1F021}" type="pres">
      <dgm:prSet presAssocID="{59D3015D-3E9A-4E80-8128-EFF41E03FA84}" presName="horz1" presStyleCnt="0"/>
      <dgm:spPr/>
    </dgm:pt>
    <dgm:pt modelId="{A642C321-F544-471F-95E6-E477A2843B7C}" type="pres">
      <dgm:prSet presAssocID="{59D3015D-3E9A-4E80-8128-EFF41E03FA84}" presName="tx1" presStyleLbl="revTx" presStyleIdx="0" presStyleCnt="8"/>
      <dgm:spPr/>
      <dgm:t>
        <a:bodyPr/>
        <a:lstStyle/>
        <a:p>
          <a:endParaRPr lang="sk-SK"/>
        </a:p>
      </dgm:t>
    </dgm:pt>
    <dgm:pt modelId="{BD2F921D-13BB-4BB9-A3B2-94495545F894}" type="pres">
      <dgm:prSet presAssocID="{59D3015D-3E9A-4E80-8128-EFF41E03FA84}" presName="vert1" presStyleCnt="0"/>
      <dgm:spPr/>
    </dgm:pt>
    <dgm:pt modelId="{6458EA54-D496-4E39-9F11-019F1A613F6F}" type="pres">
      <dgm:prSet presAssocID="{13A0F7E8-8A0B-4913-B730-F0F736F6937E}" presName="thickLine" presStyleLbl="alignNode1" presStyleIdx="1" presStyleCnt="8"/>
      <dgm:spPr/>
    </dgm:pt>
    <dgm:pt modelId="{741353DD-45D6-4E70-90F3-A45C1C4111D5}" type="pres">
      <dgm:prSet presAssocID="{13A0F7E8-8A0B-4913-B730-F0F736F6937E}" presName="horz1" presStyleCnt="0"/>
      <dgm:spPr/>
    </dgm:pt>
    <dgm:pt modelId="{B3D9EBEB-04EB-4AF4-81DB-4D8E65D5BE2C}" type="pres">
      <dgm:prSet presAssocID="{13A0F7E8-8A0B-4913-B730-F0F736F6937E}" presName="tx1" presStyleLbl="revTx" presStyleIdx="1" presStyleCnt="8"/>
      <dgm:spPr/>
      <dgm:t>
        <a:bodyPr/>
        <a:lstStyle/>
        <a:p>
          <a:endParaRPr lang="sk-SK"/>
        </a:p>
      </dgm:t>
    </dgm:pt>
    <dgm:pt modelId="{EEA68C3A-4AA3-4027-A100-D0B462F15607}" type="pres">
      <dgm:prSet presAssocID="{13A0F7E8-8A0B-4913-B730-F0F736F6937E}" presName="vert1" presStyleCnt="0"/>
      <dgm:spPr/>
    </dgm:pt>
    <dgm:pt modelId="{6761E1D4-7F9C-4DB3-8A2B-D1A4B5BC7FC1}" type="pres">
      <dgm:prSet presAssocID="{C647BF66-DFA8-401B-90DA-76831ABA6584}" presName="thickLine" presStyleLbl="alignNode1" presStyleIdx="2" presStyleCnt="8"/>
      <dgm:spPr/>
    </dgm:pt>
    <dgm:pt modelId="{7FD501B5-02FB-40A9-A284-0707166A4A31}" type="pres">
      <dgm:prSet presAssocID="{C647BF66-DFA8-401B-90DA-76831ABA6584}" presName="horz1" presStyleCnt="0"/>
      <dgm:spPr/>
    </dgm:pt>
    <dgm:pt modelId="{A733DEFE-3F7A-49A0-8A42-A04B00F21EED}" type="pres">
      <dgm:prSet presAssocID="{C647BF66-DFA8-401B-90DA-76831ABA6584}" presName="tx1" presStyleLbl="revTx" presStyleIdx="2" presStyleCnt="8"/>
      <dgm:spPr/>
      <dgm:t>
        <a:bodyPr/>
        <a:lstStyle/>
        <a:p>
          <a:endParaRPr lang="sk-SK"/>
        </a:p>
      </dgm:t>
    </dgm:pt>
    <dgm:pt modelId="{8472CF95-09C3-4E5A-B800-18FA6B599B9F}" type="pres">
      <dgm:prSet presAssocID="{C647BF66-DFA8-401B-90DA-76831ABA6584}" presName="vert1" presStyleCnt="0"/>
      <dgm:spPr/>
    </dgm:pt>
    <dgm:pt modelId="{17328481-F9B1-4E94-A939-1E384A71C0D5}" type="pres">
      <dgm:prSet presAssocID="{8BAE970A-2C3D-4795-989D-B9F689E2C433}" presName="thickLine" presStyleLbl="alignNode1" presStyleIdx="3" presStyleCnt="8"/>
      <dgm:spPr/>
    </dgm:pt>
    <dgm:pt modelId="{4A5B93CD-D4DF-408E-BB06-4DDE9135AA93}" type="pres">
      <dgm:prSet presAssocID="{8BAE970A-2C3D-4795-989D-B9F689E2C433}" presName="horz1" presStyleCnt="0"/>
      <dgm:spPr/>
    </dgm:pt>
    <dgm:pt modelId="{A31E2C0D-D5EE-4A72-BDF4-6923AE6AB3A6}" type="pres">
      <dgm:prSet presAssocID="{8BAE970A-2C3D-4795-989D-B9F689E2C433}" presName="tx1" presStyleLbl="revTx" presStyleIdx="3" presStyleCnt="8"/>
      <dgm:spPr/>
      <dgm:t>
        <a:bodyPr/>
        <a:lstStyle/>
        <a:p>
          <a:endParaRPr lang="sk-SK"/>
        </a:p>
      </dgm:t>
    </dgm:pt>
    <dgm:pt modelId="{AD77809A-CC86-4D74-BE4C-5EE9A447DCC3}" type="pres">
      <dgm:prSet presAssocID="{8BAE970A-2C3D-4795-989D-B9F689E2C433}" presName="vert1" presStyleCnt="0"/>
      <dgm:spPr/>
    </dgm:pt>
    <dgm:pt modelId="{345496CC-2B10-47F0-9EF4-10C79DDD551A}" type="pres">
      <dgm:prSet presAssocID="{75384507-2B2F-49BD-A0B0-CF4A48D0628A}" presName="thickLine" presStyleLbl="alignNode1" presStyleIdx="4" presStyleCnt="8"/>
      <dgm:spPr/>
    </dgm:pt>
    <dgm:pt modelId="{2BC814A1-B116-4E52-A5AF-82E42B43E85F}" type="pres">
      <dgm:prSet presAssocID="{75384507-2B2F-49BD-A0B0-CF4A48D0628A}" presName="horz1" presStyleCnt="0"/>
      <dgm:spPr/>
    </dgm:pt>
    <dgm:pt modelId="{51940200-32C1-4228-AC20-611DA02C0038}" type="pres">
      <dgm:prSet presAssocID="{75384507-2B2F-49BD-A0B0-CF4A48D0628A}" presName="tx1" presStyleLbl="revTx" presStyleIdx="4" presStyleCnt="8"/>
      <dgm:spPr/>
      <dgm:t>
        <a:bodyPr/>
        <a:lstStyle/>
        <a:p>
          <a:endParaRPr lang="sk-SK"/>
        </a:p>
      </dgm:t>
    </dgm:pt>
    <dgm:pt modelId="{9BC8858D-455B-4036-825D-EC904435544C}" type="pres">
      <dgm:prSet presAssocID="{75384507-2B2F-49BD-A0B0-CF4A48D0628A}" presName="vert1" presStyleCnt="0"/>
      <dgm:spPr/>
    </dgm:pt>
    <dgm:pt modelId="{0F029201-40A6-4BBE-B0A3-B71CCCAFA6ED}" type="pres">
      <dgm:prSet presAssocID="{97930DFB-AE24-4E57-965F-557A46407E13}" presName="thickLine" presStyleLbl="alignNode1" presStyleIdx="5" presStyleCnt="8"/>
      <dgm:spPr/>
    </dgm:pt>
    <dgm:pt modelId="{1989C65C-1163-4884-B283-CA2E2EC88575}" type="pres">
      <dgm:prSet presAssocID="{97930DFB-AE24-4E57-965F-557A46407E13}" presName="horz1" presStyleCnt="0"/>
      <dgm:spPr/>
    </dgm:pt>
    <dgm:pt modelId="{E5CBD26D-1732-4C90-B975-DBA1D3BDCD81}" type="pres">
      <dgm:prSet presAssocID="{97930DFB-AE24-4E57-965F-557A46407E13}" presName="tx1" presStyleLbl="revTx" presStyleIdx="5" presStyleCnt="8"/>
      <dgm:spPr/>
      <dgm:t>
        <a:bodyPr/>
        <a:lstStyle/>
        <a:p>
          <a:endParaRPr lang="sk-SK"/>
        </a:p>
      </dgm:t>
    </dgm:pt>
    <dgm:pt modelId="{2E12E48C-9E16-4CD3-B30D-65042114DA85}" type="pres">
      <dgm:prSet presAssocID="{97930DFB-AE24-4E57-965F-557A46407E13}" presName="vert1" presStyleCnt="0"/>
      <dgm:spPr/>
    </dgm:pt>
    <dgm:pt modelId="{3F83452E-FD51-43FC-B206-6C0E4CDCB960}" type="pres">
      <dgm:prSet presAssocID="{6C9061D2-745D-4EF2-85C7-86F334932E1A}" presName="thickLine" presStyleLbl="alignNode1" presStyleIdx="6" presStyleCnt="8"/>
      <dgm:spPr/>
    </dgm:pt>
    <dgm:pt modelId="{697E99B5-D3FD-4A11-8E66-77DF73EFA8B5}" type="pres">
      <dgm:prSet presAssocID="{6C9061D2-745D-4EF2-85C7-86F334932E1A}" presName="horz1" presStyleCnt="0"/>
      <dgm:spPr/>
    </dgm:pt>
    <dgm:pt modelId="{7D8CA018-CBA3-4348-8D4E-2A68EE8EBE9A}" type="pres">
      <dgm:prSet presAssocID="{6C9061D2-745D-4EF2-85C7-86F334932E1A}" presName="tx1" presStyleLbl="revTx" presStyleIdx="6" presStyleCnt="8"/>
      <dgm:spPr/>
      <dgm:t>
        <a:bodyPr/>
        <a:lstStyle/>
        <a:p>
          <a:endParaRPr lang="sk-SK"/>
        </a:p>
      </dgm:t>
    </dgm:pt>
    <dgm:pt modelId="{003BB021-5464-4975-ADE4-33BCE2ED76C9}" type="pres">
      <dgm:prSet presAssocID="{6C9061D2-745D-4EF2-85C7-86F334932E1A}" presName="vert1" presStyleCnt="0"/>
      <dgm:spPr/>
    </dgm:pt>
    <dgm:pt modelId="{4B95049D-B321-4008-BC66-7583B9FD3EB3}" type="pres">
      <dgm:prSet presAssocID="{90C9CDE4-B215-4EFA-ACD8-BE14B85CC23C}" presName="thickLine" presStyleLbl="alignNode1" presStyleIdx="7" presStyleCnt="8"/>
      <dgm:spPr/>
    </dgm:pt>
    <dgm:pt modelId="{C14D92A3-40FA-4DA4-A683-3606672B7385}" type="pres">
      <dgm:prSet presAssocID="{90C9CDE4-B215-4EFA-ACD8-BE14B85CC23C}" presName="horz1" presStyleCnt="0"/>
      <dgm:spPr/>
    </dgm:pt>
    <dgm:pt modelId="{0AB1283B-96D4-4E66-943B-B2BC7D42E247}" type="pres">
      <dgm:prSet presAssocID="{90C9CDE4-B215-4EFA-ACD8-BE14B85CC23C}" presName="tx1" presStyleLbl="revTx" presStyleIdx="7" presStyleCnt="8"/>
      <dgm:spPr/>
      <dgm:t>
        <a:bodyPr/>
        <a:lstStyle/>
        <a:p>
          <a:endParaRPr lang="sk-SK"/>
        </a:p>
      </dgm:t>
    </dgm:pt>
    <dgm:pt modelId="{2513CC37-3414-4188-9940-7D8445046039}" type="pres">
      <dgm:prSet presAssocID="{90C9CDE4-B215-4EFA-ACD8-BE14B85CC23C}" presName="vert1" presStyleCnt="0"/>
      <dgm:spPr/>
    </dgm:pt>
  </dgm:ptLst>
  <dgm:cxnLst>
    <dgm:cxn modelId="{491FE56E-E9F3-45BE-B5FC-33973D3C0563}" srcId="{4F54E66F-F41A-49D2-8CA5-29231D172ACB}" destId="{13A0F7E8-8A0B-4913-B730-F0F736F6937E}" srcOrd="1" destOrd="0" parTransId="{7BFE7AFF-45EC-48C6-ADA3-96192F011BE4}" sibTransId="{48E898DC-C2D9-4931-84BE-69CA88A12523}"/>
    <dgm:cxn modelId="{C2B931F0-7504-4F76-8C70-B140C5CCA9E1}" type="presOf" srcId="{6C9061D2-745D-4EF2-85C7-86F334932E1A}" destId="{7D8CA018-CBA3-4348-8D4E-2A68EE8EBE9A}" srcOrd="0" destOrd="0" presId="urn:microsoft.com/office/officeart/2008/layout/LinedList"/>
    <dgm:cxn modelId="{6CA5E186-E775-454E-B9EF-A22927F96585}" type="presOf" srcId="{13A0F7E8-8A0B-4913-B730-F0F736F6937E}" destId="{B3D9EBEB-04EB-4AF4-81DB-4D8E65D5BE2C}" srcOrd="0" destOrd="0" presId="urn:microsoft.com/office/officeart/2008/layout/LinedList"/>
    <dgm:cxn modelId="{8A6DB713-CD69-406F-AC26-69880F80A0BC}" type="presOf" srcId="{C647BF66-DFA8-401B-90DA-76831ABA6584}" destId="{A733DEFE-3F7A-49A0-8A42-A04B00F21EED}" srcOrd="0" destOrd="0" presId="urn:microsoft.com/office/officeart/2008/layout/LinedList"/>
    <dgm:cxn modelId="{BD3CDD77-9E58-4734-A86A-AAAB0A3DE13F}" srcId="{4F54E66F-F41A-49D2-8CA5-29231D172ACB}" destId="{59D3015D-3E9A-4E80-8128-EFF41E03FA84}" srcOrd="0" destOrd="0" parTransId="{A2764230-D18B-4D19-B2BC-AC6D72EA3962}" sibTransId="{61921D0A-2F20-472E-B1E7-D101D580B401}"/>
    <dgm:cxn modelId="{4DC0410D-C6AB-4C6E-AFAC-F1FB4FC290B1}" type="presOf" srcId="{8BAE970A-2C3D-4795-989D-B9F689E2C433}" destId="{A31E2C0D-D5EE-4A72-BDF4-6923AE6AB3A6}" srcOrd="0" destOrd="0" presId="urn:microsoft.com/office/officeart/2008/layout/LinedList"/>
    <dgm:cxn modelId="{B1CADE00-FF7F-4077-910A-5EBCFEC98575}" srcId="{4F54E66F-F41A-49D2-8CA5-29231D172ACB}" destId="{C647BF66-DFA8-401B-90DA-76831ABA6584}" srcOrd="2" destOrd="0" parTransId="{D66FD2FD-2A27-4C10-8874-D5E3848DD01D}" sibTransId="{9EC2F136-E70F-4023-AC4C-8697CE84B35C}"/>
    <dgm:cxn modelId="{D18D8B32-6C9D-44E3-A52A-E9324C8ECCD1}" srcId="{4F54E66F-F41A-49D2-8CA5-29231D172ACB}" destId="{97930DFB-AE24-4E57-965F-557A46407E13}" srcOrd="5" destOrd="0" parTransId="{1B1386A8-E4FE-409C-82FE-3A8AA08492C3}" sibTransId="{6E989521-5DAE-4A90-8BCA-0149EF32DFCE}"/>
    <dgm:cxn modelId="{C8E625E1-77D2-4385-8C84-044441428A03}" srcId="{4F54E66F-F41A-49D2-8CA5-29231D172ACB}" destId="{75384507-2B2F-49BD-A0B0-CF4A48D0628A}" srcOrd="4" destOrd="0" parTransId="{CCFB159F-BDA6-4421-82F4-203F61068B5F}" sibTransId="{4CB18E7F-C015-412B-BBBA-3AF48164688E}"/>
    <dgm:cxn modelId="{A30AFDCE-0203-4F2A-9F81-C05151D4DCC9}" type="presOf" srcId="{4F54E66F-F41A-49D2-8CA5-29231D172ACB}" destId="{0DC24984-DD78-4047-B8FA-DE08724E5A75}" srcOrd="0" destOrd="0" presId="urn:microsoft.com/office/officeart/2008/layout/LinedList"/>
    <dgm:cxn modelId="{019BD86D-6464-436B-8193-E5FD3A64D03C}" srcId="{4F54E66F-F41A-49D2-8CA5-29231D172ACB}" destId="{8BAE970A-2C3D-4795-989D-B9F689E2C433}" srcOrd="3" destOrd="0" parTransId="{38614276-D937-47C3-B0AA-E3675BF3EC02}" sibTransId="{36111156-A8CF-4890-B4EA-155DD998590D}"/>
    <dgm:cxn modelId="{36A8E4B0-3DAF-41EF-9178-F66632423D72}" srcId="{4F54E66F-F41A-49D2-8CA5-29231D172ACB}" destId="{6C9061D2-745D-4EF2-85C7-86F334932E1A}" srcOrd="6" destOrd="0" parTransId="{BF5F19B3-B6CC-4AEF-A54F-1A2815C2ACE5}" sibTransId="{16D0AA41-6651-41EB-9944-A3F19CF216CD}"/>
    <dgm:cxn modelId="{2BDF8EA2-03E6-491C-B8A1-78E874859771}" srcId="{4F54E66F-F41A-49D2-8CA5-29231D172ACB}" destId="{90C9CDE4-B215-4EFA-ACD8-BE14B85CC23C}" srcOrd="7" destOrd="0" parTransId="{DD226023-808A-40B3-8218-C8B41BABF5C1}" sibTransId="{E7C00A0F-D78C-4CBC-B7AE-4D36411D18EA}"/>
    <dgm:cxn modelId="{86C1B8C7-69C2-4B0E-9D33-4D657BF678FC}" type="presOf" srcId="{97930DFB-AE24-4E57-965F-557A46407E13}" destId="{E5CBD26D-1732-4C90-B975-DBA1D3BDCD81}" srcOrd="0" destOrd="0" presId="urn:microsoft.com/office/officeart/2008/layout/LinedList"/>
    <dgm:cxn modelId="{D963CF06-3A93-4AA4-A4DA-ECACC27A1E89}" type="presOf" srcId="{90C9CDE4-B215-4EFA-ACD8-BE14B85CC23C}" destId="{0AB1283B-96D4-4E66-943B-B2BC7D42E247}" srcOrd="0" destOrd="0" presId="urn:microsoft.com/office/officeart/2008/layout/LinedList"/>
    <dgm:cxn modelId="{678C3273-82FE-460D-8AAB-E8337A2CCCF8}" type="presOf" srcId="{75384507-2B2F-49BD-A0B0-CF4A48D0628A}" destId="{51940200-32C1-4228-AC20-611DA02C0038}" srcOrd="0" destOrd="0" presId="urn:microsoft.com/office/officeart/2008/layout/LinedList"/>
    <dgm:cxn modelId="{93F68353-4E03-4AF0-8D81-E2CC988C5443}" type="presOf" srcId="{59D3015D-3E9A-4E80-8128-EFF41E03FA84}" destId="{A642C321-F544-471F-95E6-E477A2843B7C}" srcOrd="0" destOrd="0" presId="urn:microsoft.com/office/officeart/2008/layout/LinedList"/>
    <dgm:cxn modelId="{E9F9E6B7-0443-424B-9134-C47F718A0105}" type="presParOf" srcId="{0DC24984-DD78-4047-B8FA-DE08724E5A75}" destId="{3197F69A-A12E-45F0-9C93-35629F7C9F12}" srcOrd="0" destOrd="0" presId="urn:microsoft.com/office/officeart/2008/layout/LinedList"/>
    <dgm:cxn modelId="{99C64414-2390-4A7F-AE6A-DC0E0FD29226}" type="presParOf" srcId="{0DC24984-DD78-4047-B8FA-DE08724E5A75}" destId="{175F31FC-0560-4B47-AE1A-F3EF67C1F021}" srcOrd="1" destOrd="0" presId="urn:microsoft.com/office/officeart/2008/layout/LinedList"/>
    <dgm:cxn modelId="{66E96D04-FAAA-493A-B41A-091067A54A9F}" type="presParOf" srcId="{175F31FC-0560-4B47-AE1A-F3EF67C1F021}" destId="{A642C321-F544-471F-95E6-E477A2843B7C}" srcOrd="0" destOrd="0" presId="urn:microsoft.com/office/officeart/2008/layout/LinedList"/>
    <dgm:cxn modelId="{A2684BC7-CF94-4E68-9C10-20980DE38307}" type="presParOf" srcId="{175F31FC-0560-4B47-AE1A-F3EF67C1F021}" destId="{BD2F921D-13BB-4BB9-A3B2-94495545F894}" srcOrd="1" destOrd="0" presId="urn:microsoft.com/office/officeart/2008/layout/LinedList"/>
    <dgm:cxn modelId="{0B8C1FD9-80CD-41F1-ACBF-32D85CE48DF7}" type="presParOf" srcId="{0DC24984-DD78-4047-B8FA-DE08724E5A75}" destId="{6458EA54-D496-4E39-9F11-019F1A613F6F}" srcOrd="2" destOrd="0" presId="urn:microsoft.com/office/officeart/2008/layout/LinedList"/>
    <dgm:cxn modelId="{6E8CB7BE-C040-4C5E-9146-40BD831A36A3}" type="presParOf" srcId="{0DC24984-DD78-4047-B8FA-DE08724E5A75}" destId="{741353DD-45D6-4E70-90F3-A45C1C4111D5}" srcOrd="3" destOrd="0" presId="urn:microsoft.com/office/officeart/2008/layout/LinedList"/>
    <dgm:cxn modelId="{0DE16A8B-4F64-4CD1-BC18-FB41C23BB2C7}" type="presParOf" srcId="{741353DD-45D6-4E70-90F3-A45C1C4111D5}" destId="{B3D9EBEB-04EB-4AF4-81DB-4D8E65D5BE2C}" srcOrd="0" destOrd="0" presId="urn:microsoft.com/office/officeart/2008/layout/LinedList"/>
    <dgm:cxn modelId="{792A84EB-892A-4AFE-8549-A33A80D4FAF9}" type="presParOf" srcId="{741353DD-45D6-4E70-90F3-A45C1C4111D5}" destId="{EEA68C3A-4AA3-4027-A100-D0B462F15607}" srcOrd="1" destOrd="0" presId="urn:microsoft.com/office/officeart/2008/layout/LinedList"/>
    <dgm:cxn modelId="{E2D5C313-20EC-4343-A497-21686AF7FF38}" type="presParOf" srcId="{0DC24984-DD78-4047-B8FA-DE08724E5A75}" destId="{6761E1D4-7F9C-4DB3-8A2B-D1A4B5BC7FC1}" srcOrd="4" destOrd="0" presId="urn:microsoft.com/office/officeart/2008/layout/LinedList"/>
    <dgm:cxn modelId="{D14AFA0E-A1C8-42E2-AEE7-0ECAF992AD9A}" type="presParOf" srcId="{0DC24984-DD78-4047-B8FA-DE08724E5A75}" destId="{7FD501B5-02FB-40A9-A284-0707166A4A31}" srcOrd="5" destOrd="0" presId="urn:microsoft.com/office/officeart/2008/layout/LinedList"/>
    <dgm:cxn modelId="{24B707E6-4029-4D99-9199-2A7A3C5D1181}" type="presParOf" srcId="{7FD501B5-02FB-40A9-A284-0707166A4A31}" destId="{A733DEFE-3F7A-49A0-8A42-A04B00F21EED}" srcOrd="0" destOrd="0" presId="urn:microsoft.com/office/officeart/2008/layout/LinedList"/>
    <dgm:cxn modelId="{E3E4B4C8-571A-454D-99A9-1B2FF17801CC}" type="presParOf" srcId="{7FD501B5-02FB-40A9-A284-0707166A4A31}" destId="{8472CF95-09C3-4E5A-B800-18FA6B599B9F}" srcOrd="1" destOrd="0" presId="urn:microsoft.com/office/officeart/2008/layout/LinedList"/>
    <dgm:cxn modelId="{B9DCCAF0-9A96-41DA-92B1-984E64FF9057}" type="presParOf" srcId="{0DC24984-DD78-4047-B8FA-DE08724E5A75}" destId="{17328481-F9B1-4E94-A939-1E384A71C0D5}" srcOrd="6" destOrd="0" presId="urn:microsoft.com/office/officeart/2008/layout/LinedList"/>
    <dgm:cxn modelId="{797435B9-7727-439E-8FD2-6B24A9FD18A0}" type="presParOf" srcId="{0DC24984-DD78-4047-B8FA-DE08724E5A75}" destId="{4A5B93CD-D4DF-408E-BB06-4DDE9135AA93}" srcOrd="7" destOrd="0" presId="urn:microsoft.com/office/officeart/2008/layout/LinedList"/>
    <dgm:cxn modelId="{AFC10097-E65A-4477-8F76-E8B9F064C36B}" type="presParOf" srcId="{4A5B93CD-D4DF-408E-BB06-4DDE9135AA93}" destId="{A31E2C0D-D5EE-4A72-BDF4-6923AE6AB3A6}" srcOrd="0" destOrd="0" presId="urn:microsoft.com/office/officeart/2008/layout/LinedList"/>
    <dgm:cxn modelId="{ECBCBF3D-E0F5-4E73-9172-5F9CA877A6E6}" type="presParOf" srcId="{4A5B93CD-D4DF-408E-BB06-4DDE9135AA93}" destId="{AD77809A-CC86-4D74-BE4C-5EE9A447DCC3}" srcOrd="1" destOrd="0" presId="urn:microsoft.com/office/officeart/2008/layout/LinedList"/>
    <dgm:cxn modelId="{3030D7A7-606F-4B06-BB52-35871B5CABCF}" type="presParOf" srcId="{0DC24984-DD78-4047-B8FA-DE08724E5A75}" destId="{345496CC-2B10-47F0-9EF4-10C79DDD551A}" srcOrd="8" destOrd="0" presId="urn:microsoft.com/office/officeart/2008/layout/LinedList"/>
    <dgm:cxn modelId="{9F0E1854-CD5E-4863-96DB-CA4855740F5F}" type="presParOf" srcId="{0DC24984-DD78-4047-B8FA-DE08724E5A75}" destId="{2BC814A1-B116-4E52-A5AF-82E42B43E85F}" srcOrd="9" destOrd="0" presId="urn:microsoft.com/office/officeart/2008/layout/LinedList"/>
    <dgm:cxn modelId="{A18DFE8C-8735-499C-B151-FE3E415DC343}" type="presParOf" srcId="{2BC814A1-B116-4E52-A5AF-82E42B43E85F}" destId="{51940200-32C1-4228-AC20-611DA02C0038}" srcOrd="0" destOrd="0" presId="urn:microsoft.com/office/officeart/2008/layout/LinedList"/>
    <dgm:cxn modelId="{6D67A2A9-FCD8-4F9E-B08D-CD158662FCEE}" type="presParOf" srcId="{2BC814A1-B116-4E52-A5AF-82E42B43E85F}" destId="{9BC8858D-455B-4036-825D-EC904435544C}" srcOrd="1" destOrd="0" presId="urn:microsoft.com/office/officeart/2008/layout/LinedList"/>
    <dgm:cxn modelId="{F6A1A769-7827-463F-8785-308F6CA7AD50}" type="presParOf" srcId="{0DC24984-DD78-4047-B8FA-DE08724E5A75}" destId="{0F029201-40A6-4BBE-B0A3-B71CCCAFA6ED}" srcOrd="10" destOrd="0" presId="urn:microsoft.com/office/officeart/2008/layout/LinedList"/>
    <dgm:cxn modelId="{42E57F77-0237-4F01-9DC3-A495B3711AA6}" type="presParOf" srcId="{0DC24984-DD78-4047-B8FA-DE08724E5A75}" destId="{1989C65C-1163-4884-B283-CA2E2EC88575}" srcOrd="11" destOrd="0" presId="urn:microsoft.com/office/officeart/2008/layout/LinedList"/>
    <dgm:cxn modelId="{B89FAC98-EFA6-4313-8499-FAF840DBEB9B}" type="presParOf" srcId="{1989C65C-1163-4884-B283-CA2E2EC88575}" destId="{E5CBD26D-1732-4C90-B975-DBA1D3BDCD81}" srcOrd="0" destOrd="0" presId="urn:microsoft.com/office/officeart/2008/layout/LinedList"/>
    <dgm:cxn modelId="{D994219A-7DB2-4389-8823-CF0C63691891}" type="presParOf" srcId="{1989C65C-1163-4884-B283-CA2E2EC88575}" destId="{2E12E48C-9E16-4CD3-B30D-65042114DA85}" srcOrd="1" destOrd="0" presId="urn:microsoft.com/office/officeart/2008/layout/LinedList"/>
    <dgm:cxn modelId="{D15F5FDD-E8E2-49F5-BC85-EBD1E895CBD3}" type="presParOf" srcId="{0DC24984-DD78-4047-B8FA-DE08724E5A75}" destId="{3F83452E-FD51-43FC-B206-6C0E4CDCB960}" srcOrd="12" destOrd="0" presId="urn:microsoft.com/office/officeart/2008/layout/LinedList"/>
    <dgm:cxn modelId="{65224327-E4D5-446C-8FB7-2AAB8A8D74E2}" type="presParOf" srcId="{0DC24984-DD78-4047-B8FA-DE08724E5A75}" destId="{697E99B5-D3FD-4A11-8E66-77DF73EFA8B5}" srcOrd="13" destOrd="0" presId="urn:microsoft.com/office/officeart/2008/layout/LinedList"/>
    <dgm:cxn modelId="{96B4BB0D-4FDC-4C15-8915-2B3A9AC1D97E}" type="presParOf" srcId="{697E99B5-D3FD-4A11-8E66-77DF73EFA8B5}" destId="{7D8CA018-CBA3-4348-8D4E-2A68EE8EBE9A}" srcOrd="0" destOrd="0" presId="urn:microsoft.com/office/officeart/2008/layout/LinedList"/>
    <dgm:cxn modelId="{12433B7D-269E-4BEF-B185-CCD5FF1BEEFC}" type="presParOf" srcId="{697E99B5-D3FD-4A11-8E66-77DF73EFA8B5}" destId="{003BB021-5464-4975-ADE4-33BCE2ED76C9}" srcOrd="1" destOrd="0" presId="urn:microsoft.com/office/officeart/2008/layout/LinedList"/>
    <dgm:cxn modelId="{0698614A-4C53-4214-B38C-C790B849DEBD}" type="presParOf" srcId="{0DC24984-DD78-4047-B8FA-DE08724E5A75}" destId="{4B95049D-B321-4008-BC66-7583B9FD3EB3}" srcOrd="14" destOrd="0" presId="urn:microsoft.com/office/officeart/2008/layout/LinedList"/>
    <dgm:cxn modelId="{3B1D8964-628B-4985-AE3B-D04FA5C5E66F}" type="presParOf" srcId="{0DC24984-DD78-4047-B8FA-DE08724E5A75}" destId="{C14D92A3-40FA-4DA4-A683-3606672B7385}" srcOrd="15" destOrd="0" presId="urn:microsoft.com/office/officeart/2008/layout/LinedList"/>
    <dgm:cxn modelId="{F5050B81-8ABD-41B8-878F-409F281336A3}" type="presParOf" srcId="{C14D92A3-40FA-4DA4-A683-3606672B7385}" destId="{0AB1283B-96D4-4E66-943B-B2BC7D42E247}" srcOrd="0" destOrd="0" presId="urn:microsoft.com/office/officeart/2008/layout/LinedList"/>
    <dgm:cxn modelId="{BEA80A7E-8250-4409-8D4D-F9A39E3BBA25}" type="presParOf" srcId="{C14D92A3-40FA-4DA4-A683-3606672B7385}" destId="{2513CC37-3414-4188-9940-7D844504603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78E719-943E-457F-946A-4CA50D4B119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E831F91E-D22D-4416-9DC8-03D02129C7AA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sk-SK" dirty="0" smtClean="0"/>
            <a:t>Zriadiť </a:t>
          </a:r>
        </a:p>
        <a:p>
          <a:pPr rtl="0"/>
          <a:r>
            <a:rPr lang="sk-SK" dirty="0" smtClean="0"/>
            <a:t>100 živých laboratórií a majákov</a:t>
          </a:r>
          <a:endParaRPr lang="sk-SK" dirty="0"/>
        </a:p>
      </dgm:t>
    </dgm:pt>
    <dgm:pt modelId="{D68158DD-C536-42D7-98A8-F28766C730DC}" type="parTrans" cxnId="{727A7623-DBA9-496B-9FB3-C30F2A91C383}">
      <dgm:prSet/>
      <dgm:spPr/>
      <dgm:t>
        <a:bodyPr/>
        <a:lstStyle/>
        <a:p>
          <a:endParaRPr lang="sk-SK"/>
        </a:p>
      </dgm:t>
    </dgm:pt>
    <dgm:pt modelId="{7546DDC6-3B24-430A-A199-4545D3D9C7F1}" type="sibTrans" cxnId="{727A7623-DBA9-496B-9FB3-C30F2A91C383}">
      <dgm:prSet/>
      <dgm:spPr/>
      <dgm:t>
        <a:bodyPr/>
        <a:lstStyle/>
        <a:p>
          <a:endParaRPr lang="sk-SK"/>
        </a:p>
      </dgm:t>
    </dgm:pt>
    <dgm:pt modelId="{EB90AB46-B67F-4A2E-8A33-11728B46ACA9}" type="pres">
      <dgm:prSet presAssocID="{6E78E719-943E-457F-946A-4CA50D4B119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D8190187-7011-4A92-B7FC-312A3CDF2DF7}" type="pres">
      <dgm:prSet presAssocID="{E831F91E-D22D-4416-9DC8-03D02129C7AA}" presName="composite" presStyleCnt="0"/>
      <dgm:spPr/>
    </dgm:pt>
    <dgm:pt modelId="{D9AA03AD-D2D9-4441-B960-B6B523C604EC}" type="pres">
      <dgm:prSet presAssocID="{E831F91E-D22D-4416-9DC8-03D02129C7AA}" presName="imgShp" presStyleLbl="fgImgPlace1" presStyleIdx="0" presStyleCnt="1" custLinFactNeighborX="872" custLinFactNeighborY="4362"/>
      <dgm:spPr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</dgm:spPr>
      <dgm:t>
        <a:bodyPr/>
        <a:lstStyle/>
        <a:p>
          <a:endParaRPr lang="sk-SK"/>
        </a:p>
      </dgm:t>
    </dgm:pt>
    <dgm:pt modelId="{AA1D91F5-32E3-492F-B40D-7B3AC9451033}" type="pres">
      <dgm:prSet presAssocID="{E831F91E-D22D-4416-9DC8-03D02129C7AA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89AE5CC6-7AE6-4712-B868-7CA65A72006B}" type="presOf" srcId="{6E78E719-943E-457F-946A-4CA50D4B1195}" destId="{EB90AB46-B67F-4A2E-8A33-11728B46ACA9}" srcOrd="0" destOrd="0" presId="urn:microsoft.com/office/officeart/2005/8/layout/vList3"/>
    <dgm:cxn modelId="{4FF0F6E7-D52A-4F5E-9481-20997BE12E64}" type="presOf" srcId="{E831F91E-D22D-4416-9DC8-03D02129C7AA}" destId="{AA1D91F5-32E3-492F-B40D-7B3AC9451033}" srcOrd="0" destOrd="0" presId="urn:microsoft.com/office/officeart/2005/8/layout/vList3"/>
    <dgm:cxn modelId="{727A7623-DBA9-496B-9FB3-C30F2A91C383}" srcId="{6E78E719-943E-457F-946A-4CA50D4B1195}" destId="{E831F91E-D22D-4416-9DC8-03D02129C7AA}" srcOrd="0" destOrd="0" parTransId="{D68158DD-C536-42D7-98A8-F28766C730DC}" sibTransId="{7546DDC6-3B24-430A-A199-4545D3D9C7F1}"/>
    <dgm:cxn modelId="{6AC225E9-A683-4B8D-B58A-84E9924DCF27}" type="presParOf" srcId="{EB90AB46-B67F-4A2E-8A33-11728B46ACA9}" destId="{D8190187-7011-4A92-B7FC-312A3CDF2DF7}" srcOrd="0" destOrd="0" presId="urn:microsoft.com/office/officeart/2005/8/layout/vList3"/>
    <dgm:cxn modelId="{D3A14919-C022-4335-ACE2-3595FDAA54AE}" type="presParOf" srcId="{D8190187-7011-4A92-B7FC-312A3CDF2DF7}" destId="{D9AA03AD-D2D9-4441-B960-B6B523C604EC}" srcOrd="0" destOrd="0" presId="urn:microsoft.com/office/officeart/2005/8/layout/vList3"/>
    <dgm:cxn modelId="{8645CDCA-8BEB-45E7-8788-E9F53A24E4C0}" type="presParOf" srcId="{D8190187-7011-4A92-B7FC-312A3CDF2DF7}" destId="{AA1D91F5-32E3-492F-B40D-7B3AC94510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37E6AA-49B9-4016-A38F-A531D7C209E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k-SK"/>
        </a:p>
      </dgm:t>
    </dgm:pt>
    <dgm:pt modelId="{82FB5A28-5795-4F88-8675-11C9628E14AB}">
      <dgm:prSet/>
      <dgm:spPr/>
      <dgm:t>
        <a:bodyPr/>
        <a:lstStyle/>
        <a:p>
          <a:pPr rtl="0"/>
          <a:r>
            <a:rPr lang="sk-SK" dirty="0" smtClean="0"/>
            <a:t>Znížiť diverzifikáciu</a:t>
          </a:r>
          <a:endParaRPr lang="sk-SK" dirty="0"/>
        </a:p>
      </dgm:t>
    </dgm:pt>
    <dgm:pt modelId="{1CB53861-3B47-4C6B-A9E3-3035D8322408}" type="parTrans" cxnId="{06EF521B-D677-4EFA-AEAA-F8570B904AE0}">
      <dgm:prSet/>
      <dgm:spPr/>
      <dgm:t>
        <a:bodyPr/>
        <a:lstStyle/>
        <a:p>
          <a:endParaRPr lang="sk-SK"/>
        </a:p>
      </dgm:t>
    </dgm:pt>
    <dgm:pt modelId="{21E85C82-E770-4745-A847-49D99A8F83B5}" type="sibTrans" cxnId="{06EF521B-D677-4EFA-AEAA-F8570B904AE0}">
      <dgm:prSet/>
      <dgm:spPr/>
      <dgm:t>
        <a:bodyPr/>
        <a:lstStyle/>
        <a:p>
          <a:endParaRPr lang="sk-SK"/>
        </a:p>
      </dgm:t>
    </dgm:pt>
    <dgm:pt modelId="{280F1A08-A776-4234-A880-C6D1955F93F1}">
      <dgm:prSet/>
      <dgm:spPr/>
      <dgm:t>
        <a:bodyPr/>
        <a:lstStyle/>
        <a:p>
          <a:pPr rtl="0"/>
          <a:r>
            <a:rPr lang="sk-SK" smtClean="0"/>
            <a:t>Zachovať zásoby organického uhlíka v pôde</a:t>
          </a:r>
          <a:endParaRPr lang="sk-SK"/>
        </a:p>
      </dgm:t>
    </dgm:pt>
    <dgm:pt modelId="{B9AEF639-51FE-4042-AE7E-1401E2A1F68B}" type="parTrans" cxnId="{C1AD3895-78D4-455E-A38C-5FF119A2E91C}">
      <dgm:prSet/>
      <dgm:spPr/>
      <dgm:t>
        <a:bodyPr/>
        <a:lstStyle/>
        <a:p>
          <a:endParaRPr lang="sk-SK"/>
        </a:p>
      </dgm:t>
    </dgm:pt>
    <dgm:pt modelId="{88C1F821-45E1-4707-9EFC-B8932E70599A}" type="sibTrans" cxnId="{C1AD3895-78D4-455E-A38C-5FF119A2E91C}">
      <dgm:prSet/>
      <dgm:spPr/>
      <dgm:t>
        <a:bodyPr/>
        <a:lstStyle/>
        <a:p>
          <a:endParaRPr lang="sk-SK"/>
        </a:p>
      </dgm:t>
    </dgm:pt>
    <dgm:pt modelId="{BEA94030-AAE5-4D1D-9DEF-BD524D467C31}">
      <dgm:prSet/>
      <dgm:spPr/>
      <dgm:t>
        <a:bodyPr/>
        <a:lstStyle/>
        <a:p>
          <a:pPr rtl="0"/>
          <a:r>
            <a:rPr lang="sk-SK" smtClean="0"/>
            <a:t>Zastaviť zakrývanie pôdy a zvýšiť opätovné využívanie mestskej pôdy</a:t>
          </a:r>
          <a:endParaRPr lang="sk-SK"/>
        </a:p>
      </dgm:t>
    </dgm:pt>
    <dgm:pt modelId="{63282702-7566-4284-A6A8-956C18D0C733}" type="parTrans" cxnId="{4B5F9747-56DA-408A-8E14-8CB51BD08FCE}">
      <dgm:prSet/>
      <dgm:spPr/>
      <dgm:t>
        <a:bodyPr/>
        <a:lstStyle/>
        <a:p>
          <a:endParaRPr lang="sk-SK"/>
        </a:p>
      </dgm:t>
    </dgm:pt>
    <dgm:pt modelId="{A6AC5354-3DD6-4EC3-87B7-7184048A590B}" type="sibTrans" cxnId="{4B5F9747-56DA-408A-8E14-8CB51BD08FCE}">
      <dgm:prSet/>
      <dgm:spPr/>
      <dgm:t>
        <a:bodyPr/>
        <a:lstStyle/>
        <a:p>
          <a:endParaRPr lang="sk-SK"/>
        </a:p>
      </dgm:t>
    </dgm:pt>
    <dgm:pt modelId="{F3E5FFBC-DD68-4AE9-9326-5546E605AB23}">
      <dgm:prSet/>
      <dgm:spPr/>
      <dgm:t>
        <a:bodyPr/>
        <a:lstStyle/>
        <a:p>
          <a:pPr rtl="0"/>
          <a:r>
            <a:rPr lang="sk-SK" dirty="0" err="1" smtClean="0"/>
            <a:t>Zníźiť</a:t>
          </a:r>
          <a:r>
            <a:rPr lang="sk-SK" dirty="0" smtClean="0"/>
            <a:t> znečistenie pôdy a zlepšiť obnovu</a:t>
          </a:r>
          <a:endParaRPr lang="sk-SK" dirty="0"/>
        </a:p>
      </dgm:t>
    </dgm:pt>
    <dgm:pt modelId="{EE3037C3-10A5-40A9-B6B7-1EC34491596D}" type="parTrans" cxnId="{D204A6C5-B6A1-48FD-A0A3-ED9DCF13EACF}">
      <dgm:prSet/>
      <dgm:spPr/>
      <dgm:t>
        <a:bodyPr/>
        <a:lstStyle/>
        <a:p>
          <a:endParaRPr lang="sk-SK"/>
        </a:p>
      </dgm:t>
    </dgm:pt>
    <dgm:pt modelId="{F53742AC-0E17-4C39-A1BF-C7B551BE66F3}" type="sibTrans" cxnId="{D204A6C5-B6A1-48FD-A0A3-ED9DCF13EACF}">
      <dgm:prSet/>
      <dgm:spPr/>
      <dgm:t>
        <a:bodyPr/>
        <a:lstStyle/>
        <a:p>
          <a:endParaRPr lang="sk-SK"/>
        </a:p>
      </dgm:t>
    </dgm:pt>
    <dgm:pt modelId="{205714FA-02BA-4B9D-861B-388417794540}">
      <dgm:prSet/>
      <dgm:spPr/>
      <dgm:t>
        <a:bodyPr/>
        <a:lstStyle/>
        <a:p>
          <a:pPr rtl="0"/>
          <a:r>
            <a:rPr lang="sk-SK" smtClean="0"/>
            <a:t>Zabrániť erózii</a:t>
          </a:r>
          <a:endParaRPr lang="sk-SK"/>
        </a:p>
      </dgm:t>
    </dgm:pt>
    <dgm:pt modelId="{9DADF639-6475-4124-83F8-DD3CBAC88DBF}" type="parTrans" cxnId="{D37979DC-AD64-46F7-88FC-380F43C21C51}">
      <dgm:prSet/>
      <dgm:spPr/>
      <dgm:t>
        <a:bodyPr/>
        <a:lstStyle/>
        <a:p>
          <a:endParaRPr lang="sk-SK"/>
        </a:p>
      </dgm:t>
    </dgm:pt>
    <dgm:pt modelId="{7F128E71-97AC-443B-B184-147067F53032}" type="sibTrans" cxnId="{D37979DC-AD64-46F7-88FC-380F43C21C51}">
      <dgm:prSet/>
      <dgm:spPr/>
      <dgm:t>
        <a:bodyPr/>
        <a:lstStyle/>
        <a:p>
          <a:endParaRPr lang="sk-SK"/>
        </a:p>
      </dgm:t>
    </dgm:pt>
    <dgm:pt modelId="{E15EEE8F-83AA-42B8-AA3D-5DD1FCDF78EF}">
      <dgm:prSet/>
      <dgm:spPr/>
      <dgm:t>
        <a:bodyPr/>
        <a:lstStyle/>
        <a:p>
          <a:pPr rtl="0"/>
          <a:r>
            <a:rPr lang="sk-SK" dirty="0" smtClean="0"/>
            <a:t>Zlepšiť štruktúru pôdy s cieľom zvýšiť biodiverzitu pôdy</a:t>
          </a:r>
          <a:endParaRPr lang="sk-SK" dirty="0"/>
        </a:p>
      </dgm:t>
    </dgm:pt>
    <dgm:pt modelId="{F66F0A4B-DFC9-4015-8756-C496FF42F5AA}" type="parTrans" cxnId="{C999D77A-60B2-4122-9E76-0D76A23CE5F1}">
      <dgm:prSet/>
      <dgm:spPr/>
      <dgm:t>
        <a:bodyPr/>
        <a:lstStyle/>
        <a:p>
          <a:endParaRPr lang="sk-SK"/>
        </a:p>
      </dgm:t>
    </dgm:pt>
    <dgm:pt modelId="{B1C0E9BE-1C04-4B96-9D76-15EA8EBE3643}" type="sibTrans" cxnId="{C999D77A-60B2-4122-9E76-0D76A23CE5F1}">
      <dgm:prSet/>
      <dgm:spPr/>
      <dgm:t>
        <a:bodyPr/>
        <a:lstStyle/>
        <a:p>
          <a:endParaRPr lang="sk-SK"/>
        </a:p>
      </dgm:t>
    </dgm:pt>
    <dgm:pt modelId="{84AEBD62-C6F5-41D9-AF03-D8DFED74FFD5}">
      <dgm:prSet/>
      <dgm:spPr/>
      <dgm:t>
        <a:bodyPr/>
        <a:lstStyle/>
        <a:p>
          <a:pPr rtl="0"/>
          <a:r>
            <a:rPr lang="sk-SK" dirty="0" smtClean="0"/>
            <a:t>Znížiť globálnu stopu EÚ na pôde</a:t>
          </a:r>
          <a:endParaRPr lang="sk-SK" dirty="0"/>
        </a:p>
      </dgm:t>
    </dgm:pt>
    <dgm:pt modelId="{479E8FF5-4629-4DC8-94BA-0D741BD5349B}" type="parTrans" cxnId="{C3F06825-CD69-4764-BDE4-436BB6B5C27B}">
      <dgm:prSet/>
      <dgm:spPr/>
      <dgm:t>
        <a:bodyPr/>
        <a:lstStyle/>
        <a:p>
          <a:endParaRPr lang="sk-SK"/>
        </a:p>
      </dgm:t>
    </dgm:pt>
    <dgm:pt modelId="{6E6C292F-1680-483B-B8F2-3EF7FCF40C00}" type="sibTrans" cxnId="{C3F06825-CD69-4764-BDE4-436BB6B5C27B}">
      <dgm:prSet/>
      <dgm:spPr/>
      <dgm:t>
        <a:bodyPr/>
        <a:lstStyle/>
        <a:p>
          <a:endParaRPr lang="sk-SK"/>
        </a:p>
      </dgm:t>
    </dgm:pt>
    <dgm:pt modelId="{15AF17D1-03B4-49B1-94C3-99A38DFB3846}">
      <dgm:prSet/>
      <dgm:spPr/>
      <dgm:t>
        <a:bodyPr/>
        <a:lstStyle/>
        <a:p>
          <a:pPr rtl="0"/>
          <a:r>
            <a:rPr lang="sk-SK" dirty="0" smtClean="0"/>
            <a:t>Zlepšiť pôdnu gramotnosť v spoločnosti</a:t>
          </a:r>
          <a:endParaRPr lang="sk-SK" dirty="0"/>
        </a:p>
      </dgm:t>
    </dgm:pt>
    <dgm:pt modelId="{B677A5DE-D001-4190-BF3D-CAB4F6F73012}" type="parTrans" cxnId="{C8970656-CC59-46F1-B6D3-20C9F0861F74}">
      <dgm:prSet/>
      <dgm:spPr/>
      <dgm:t>
        <a:bodyPr/>
        <a:lstStyle/>
        <a:p>
          <a:endParaRPr lang="sk-SK"/>
        </a:p>
      </dgm:t>
    </dgm:pt>
    <dgm:pt modelId="{EF0E3084-8CC7-40BF-A523-78A501CFEA29}" type="sibTrans" cxnId="{C8970656-CC59-46F1-B6D3-20C9F0861F74}">
      <dgm:prSet/>
      <dgm:spPr/>
      <dgm:t>
        <a:bodyPr/>
        <a:lstStyle/>
        <a:p>
          <a:endParaRPr lang="sk-SK"/>
        </a:p>
      </dgm:t>
    </dgm:pt>
    <dgm:pt modelId="{9613B92B-F845-4E66-89E8-1094999B8D02}" type="pres">
      <dgm:prSet presAssocID="{1A37E6AA-49B9-4016-A38F-A531D7C209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964260CB-9795-44D8-9A15-5F2A9511082F}" type="pres">
      <dgm:prSet presAssocID="{82FB5A28-5795-4F88-8675-11C9628E14AB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0F82B76-5333-452F-909F-7D20E5241B3C}" type="pres">
      <dgm:prSet presAssocID="{21E85C82-E770-4745-A847-49D99A8F83B5}" presName="spacer" presStyleCnt="0"/>
      <dgm:spPr/>
    </dgm:pt>
    <dgm:pt modelId="{0EDE4518-3F09-4BD2-8852-FCA6EDEC02D2}" type="pres">
      <dgm:prSet presAssocID="{280F1A08-A776-4234-A880-C6D1955F93F1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AF9AE2F-3249-4ABC-9D31-1BF03424DC06}" type="pres">
      <dgm:prSet presAssocID="{88C1F821-45E1-4707-9EFC-B8932E70599A}" presName="spacer" presStyleCnt="0"/>
      <dgm:spPr/>
    </dgm:pt>
    <dgm:pt modelId="{292A04DA-4431-4D75-B3AD-4C42D3CEAA3D}" type="pres">
      <dgm:prSet presAssocID="{BEA94030-AAE5-4D1D-9DEF-BD524D467C31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58A2D34-DBAB-4140-8D5E-A161370F6280}" type="pres">
      <dgm:prSet presAssocID="{A6AC5354-3DD6-4EC3-87B7-7184048A590B}" presName="spacer" presStyleCnt="0"/>
      <dgm:spPr/>
    </dgm:pt>
    <dgm:pt modelId="{19ED1E9B-140E-4F27-8852-2CC6D6096343}" type="pres">
      <dgm:prSet presAssocID="{F3E5FFBC-DD68-4AE9-9326-5546E605AB23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8398B2F-C224-45BE-987B-E7806A10F361}" type="pres">
      <dgm:prSet presAssocID="{F53742AC-0E17-4C39-A1BF-C7B551BE66F3}" presName="spacer" presStyleCnt="0"/>
      <dgm:spPr/>
    </dgm:pt>
    <dgm:pt modelId="{B0C173AC-D50E-4FC5-A413-72E1F0E1B8A9}" type="pres">
      <dgm:prSet presAssocID="{205714FA-02BA-4B9D-861B-388417794540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2D6E0F7-891E-41CF-AECC-F7581957BF27}" type="pres">
      <dgm:prSet presAssocID="{7F128E71-97AC-443B-B184-147067F53032}" presName="spacer" presStyleCnt="0"/>
      <dgm:spPr/>
    </dgm:pt>
    <dgm:pt modelId="{28BB2669-9097-4506-8482-AFD0EE103187}" type="pres">
      <dgm:prSet presAssocID="{E15EEE8F-83AA-42B8-AA3D-5DD1FCDF78E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63707BB-FBB6-4ABF-8A28-4DD40937B73B}" type="pres">
      <dgm:prSet presAssocID="{B1C0E9BE-1C04-4B96-9D76-15EA8EBE3643}" presName="spacer" presStyleCnt="0"/>
      <dgm:spPr/>
    </dgm:pt>
    <dgm:pt modelId="{AF4CBB11-9FD7-4741-8E62-90FB2F379DCC}" type="pres">
      <dgm:prSet presAssocID="{84AEBD62-C6F5-41D9-AF03-D8DFED74FFD5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F27581C-6191-4E3C-9026-FD6895B762F4}" type="pres">
      <dgm:prSet presAssocID="{6E6C292F-1680-483B-B8F2-3EF7FCF40C00}" presName="spacer" presStyleCnt="0"/>
      <dgm:spPr/>
    </dgm:pt>
    <dgm:pt modelId="{9F44D6CD-8878-43CA-BFEE-FD7C618BD013}" type="pres">
      <dgm:prSet presAssocID="{15AF17D1-03B4-49B1-94C3-99A38DFB3846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C1AD3895-78D4-455E-A38C-5FF119A2E91C}" srcId="{1A37E6AA-49B9-4016-A38F-A531D7C209EC}" destId="{280F1A08-A776-4234-A880-C6D1955F93F1}" srcOrd="1" destOrd="0" parTransId="{B9AEF639-51FE-4042-AE7E-1401E2A1F68B}" sibTransId="{88C1F821-45E1-4707-9EFC-B8932E70599A}"/>
    <dgm:cxn modelId="{625DB37A-3514-4DC3-8F16-8907FE9C7991}" type="presOf" srcId="{E15EEE8F-83AA-42B8-AA3D-5DD1FCDF78EF}" destId="{28BB2669-9097-4506-8482-AFD0EE103187}" srcOrd="0" destOrd="0" presId="urn:microsoft.com/office/officeart/2005/8/layout/vList2"/>
    <dgm:cxn modelId="{19DFB001-005B-4E10-95BD-797F52272E4E}" type="presOf" srcId="{205714FA-02BA-4B9D-861B-388417794540}" destId="{B0C173AC-D50E-4FC5-A413-72E1F0E1B8A9}" srcOrd="0" destOrd="0" presId="urn:microsoft.com/office/officeart/2005/8/layout/vList2"/>
    <dgm:cxn modelId="{77F1A4B6-696F-4BE9-B0AB-F91096061787}" type="presOf" srcId="{1A37E6AA-49B9-4016-A38F-A531D7C209EC}" destId="{9613B92B-F845-4E66-89E8-1094999B8D02}" srcOrd="0" destOrd="0" presId="urn:microsoft.com/office/officeart/2005/8/layout/vList2"/>
    <dgm:cxn modelId="{D204A6C5-B6A1-48FD-A0A3-ED9DCF13EACF}" srcId="{1A37E6AA-49B9-4016-A38F-A531D7C209EC}" destId="{F3E5FFBC-DD68-4AE9-9326-5546E605AB23}" srcOrd="3" destOrd="0" parTransId="{EE3037C3-10A5-40A9-B6B7-1EC34491596D}" sibTransId="{F53742AC-0E17-4C39-A1BF-C7B551BE66F3}"/>
    <dgm:cxn modelId="{3BF6BE6D-DD0D-4DB4-A534-FB2DB44D592B}" type="presOf" srcId="{BEA94030-AAE5-4D1D-9DEF-BD524D467C31}" destId="{292A04DA-4431-4D75-B3AD-4C42D3CEAA3D}" srcOrd="0" destOrd="0" presId="urn:microsoft.com/office/officeart/2005/8/layout/vList2"/>
    <dgm:cxn modelId="{4B5F9747-56DA-408A-8E14-8CB51BD08FCE}" srcId="{1A37E6AA-49B9-4016-A38F-A531D7C209EC}" destId="{BEA94030-AAE5-4D1D-9DEF-BD524D467C31}" srcOrd="2" destOrd="0" parTransId="{63282702-7566-4284-A6A8-956C18D0C733}" sibTransId="{A6AC5354-3DD6-4EC3-87B7-7184048A590B}"/>
    <dgm:cxn modelId="{D37979DC-AD64-46F7-88FC-380F43C21C51}" srcId="{1A37E6AA-49B9-4016-A38F-A531D7C209EC}" destId="{205714FA-02BA-4B9D-861B-388417794540}" srcOrd="4" destOrd="0" parTransId="{9DADF639-6475-4124-83F8-DD3CBAC88DBF}" sibTransId="{7F128E71-97AC-443B-B184-147067F53032}"/>
    <dgm:cxn modelId="{06EF521B-D677-4EFA-AEAA-F8570B904AE0}" srcId="{1A37E6AA-49B9-4016-A38F-A531D7C209EC}" destId="{82FB5A28-5795-4F88-8675-11C9628E14AB}" srcOrd="0" destOrd="0" parTransId="{1CB53861-3B47-4C6B-A9E3-3035D8322408}" sibTransId="{21E85C82-E770-4745-A847-49D99A8F83B5}"/>
    <dgm:cxn modelId="{A293020F-7D9B-4C3A-8732-42CD83E21457}" type="presOf" srcId="{84AEBD62-C6F5-41D9-AF03-D8DFED74FFD5}" destId="{AF4CBB11-9FD7-4741-8E62-90FB2F379DCC}" srcOrd="0" destOrd="0" presId="urn:microsoft.com/office/officeart/2005/8/layout/vList2"/>
    <dgm:cxn modelId="{DC3EF5E0-D2F5-4414-B028-E2338853467C}" type="presOf" srcId="{280F1A08-A776-4234-A880-C6D1955F93F1}" destId="{0EDE4518-3F09-4BD2-8852-FCA6EDEC02D2}" srcOrd="0" destOrd="0" presId="urn:microsoft.com/office/officeart/2005/8/layout/vList2"/>
    <dgm:cxn modelId="{C8970656-CC59-46F1-B6D3-20C9F0861F74}" srcId="{1A37E6AA-49B9-4016-A38F-A531D7C209EC}" destId="{15AF17D1-03B4-49B1-94C3-99A38DFB3846}" srcOrd="7" destOrd="0" parTransId="{B677A5DE-D001-4190-BF3D-CAB4F6F73012}" sibTransId="{EF0E3084-8CC7-40BF-A523-78A501CFEA29}"/>
    <dgm:cxn modelId="{1B45407A-9DF8-403C-B40D-2C43C8F2C4BD}" type="presOf" srcId="{F3E5FFBC-DD68-4AE9-9326-5546E605AB23}" destId="{19ED1E9B-140E-4F27-8852-2CC6D6096343}" srcOrd="0" destOrd="0" presId="urn:microsoft.com/office/officeart/2005/8/layout/vList2"/>
    <dgm:cxn modelId="{04C742F4-F75C-487F-A100-3DBF0D22447E}" type="presOf" srcId="{15AF17D1-03B4-49B1-94C3-99A38DFB3846}" destId="{9F44D6CD-8878-43CA-BFEE-FD7C618BD013}" srcOrd="0" destOrd="0" presId="urn:microsoft.com/office/officeart/2005/8/layout/vList2"/>
    <dgm:cxn modelId="{C3F06825-CD69-4764-BDE4-436BB6B5C27B}" srcId="{1A37E6AA-49B9-4016-A38F-A531D7C209EC}" destId="{84AEBD62-C6F5-41D9-AF03-D8DFED74FFD5}" srcOrd="6" destOrd="0" parTransId="{479E8FF5-4629-4DC8-94BA-0D741BD5349B}" sibTransId="{6E6C292F-1680-483B-B8F2-3EF7FCF40C00}"/>
    <dgm:cxn modelId="{CA98E1A6-6226-4D29-8AEA-C76CEE7069DB}" type="presOf" srcId="{82FB5A28-5795-4F88-8675-11C9628E14AB}" destId="{964260CB-9795-44D8-9A15-5F2A9511082F}" srcOrd="0" destOrd="0" presId="urn:microsoft.com/office/officeart/2005/8/layout/vList2"/>
    <dgm:cxn modelId="{C999D77A-60B2-4122-9E76-0D76A23CE5F1}" srcId="{1A37E6AA-49B9-4016-A38F-A531D7C209EC}" destId="{E15EEE8F-83AA-42B8-AA3D-5DD1FCDF78EF}" srcOrd="5" destOrd="0" parTransId="{F66F0A4B-DFC9-4015-8756-C496FF42F5AA}" sibTransId="{B1C0E9BE-1C04-4B96-9D76-15EA8EBE3643}"/>
    <dgm:cxn modelId="{A450B8DC-80C2-4707-B237-BB48A30B057B}" type="presParOf" srcId="{9613B92B-F845-4E66-89E8-1094999B8D02}" destId="{964260CB-9795-44D8-9A15-5F2A9511082F}" srcOrd="0" destOrd="0" presId="urn:microsoft.com/office/officeart/2005/8/layout/vList2"/>
    <dgm:cxn modelId="{0998F23C-4C53-4EC7-A285-8C99C3AE49EC}" type="presParOf" srcId="{9613B92B-F845-4E66-89E8-1094999B8D02}" destId="{20F82B76-5333-452F-909F-7D20E5241B3C}" srcOrd="1" destOrd="0" presId="urn:microsoft.com/office/officeart/2005/8/layout/vList2"/>
    <dgm:cxn modelId="{47182ACD-97A4-42A4-954D-489F2053B3E3}" type="presParOf" srcId="{9613B92B-F845-4E66-89E8-1094999B8D02}" destId="{0EDE4518-3F09-4BD2-8852-FCA6EDEC02D2}" srcOrd="2" destOrd="0" presId="urn:microsoft.com/office/officeart/2005/8/layout/vList2"/>
    <dgm:cxn modelId="{23DCAEDF-E8DA-4DD1-A8E6-83EBFF5C6CA9}" type="presParOf" srcId="{9613B92B-F845-4E66-89E8-1094999B8D02}" destId="{2AF9AE2F-3249-4ABC-9D31-1BF03424DC06}" srcOrd="3" destOrd="0" presId="urn:microsoft.com/office/officeart/2005/8/layout/vList2"/>
    <dgm:cxn modelId="{E2B2E39A-4570-4361-9147-5D97441CA858}" type="presParOf" srcId="{9613B92B-F845-4E66-89E8-1094999B8D02}" destId="{292A04DA-4431-4D75-B3AD-4C42D3CEAA3D}" srcOrd="4" destOrd="0" presId="urn:microsoft.com/office/officeart/2005/8/layout/vList2"/>
    <dgm:cxn modelId="{5EB88302-AEA5-4346-B903-F668FAFEDE7A}" type="presParOf" srcId="{9613B92B-F845-4E66-89E8-1094999B8D02}" destId="{358A2D34-DBAB-4140-8D5E-A161370F6280}" srcOrd="5" destOrd="0" presId="urn:microsoft.com/office/officeart/2005/8/layout/vList2"/>
    <dgm:cxn modelId="{4B135FD4-6FEA-4240-AB73-AB480108F385}" type="presParOf" srcId="{9613B92B-F845-4E66-89E8-1094999B8D02}" destId="{19ED1E9B-140E-4F27-8852-2CC6D6096343}" srcOrd="6" destOrd="0" presId="urn:microsoft.com/office/officeart/2005/8/layout/vList2"/>
    <dgm:cxn modelId="{DDD1153B-8CE1-45D0-A80C-96861D2E291B}" type="presParOf" srcId="{9613B92B-F845-4E66-89E8-1094999B8D02}" destId="{68398B2F-C224-45BE-987B-E7806A10F361}" srcOrd="7" destOrd="0" presId="urn:microsoft.com/office/officeart/2005/8/layout/vList2"/>
    <dgm:cxn modelId="{ADB267D8-BEDC-4D3D-B456-BB6C8E4476DB}" type="presParOf" srcId="{9613B92B-F845-4E66-89E8-1094999B8D02}" destId="{B0C173AC-D50E-4FC5-A413-72E1F0E1B8A9}" srcOrd="8" destOrd="0" presId="urn:microsoft.com/office/officeart/2005/8/layout/vList2"/>
    <dgm:cxn modelId="{4C69EE43-38E4-4CC9-AAEF-31FC9C58F673}" type="presParOf" srcId="{9613B92B-F845-4E66-89E8-1094999B8D02}" destId="{A2D6E0F7-891E-41CF-AECC-F7581957BF27}" srcOrd="9" destOrd="0" presId="urn:microsoft.com/office/officeart/2005/8/layout/vList2"/>
    <dgm:cxn modelId="{7F66DE87-DE16-4F7E-AD7E-D0F4BE59C948}" type="presParOf" srcId="{9613B92B-F845-4E66-89E8-1094999B8D02}" destId="{28BB2669-9097-4506-8482-AFD0EE103187}" srcOrd="10" destOrd="0" presId="urn:microsoft.com/office/officeart/2005/8/layout/vList2"/>
    <dgm:cxn modelId="{6E5EE04B-59BC-466E-9A1E-18CD648505C0}" type="presParOf" srcId="{9613B92B-F845-4E66-89E8-1094999B8D02}" destId="{163707BB-FBB6-4ABF-8A28-4DD40937B73B}" srcOrd="11" destOrd="0" presId="urn:microsoft.com/office/officeart/2005/8/layout/vList2"/>
    <dgm:cxn modelId="{06A0770A-DDD8-4EF3-9600-B29F16902616}" type="presParOf" srcId="{9613B92B-F845-4E66-89E8-1094999B8D02}" destId="{AF4CBB11-9FD7-4741-8E62-90FB2F379DCC}" srcOrd="12" destOrd="0" presId="urn:microsoft.com/office/officeart/2005/8/layout/vList2"/>
    <dgm:cxn modelId="{F807D50B-81BC-4423-9F85-A126CF85B84B}" type="presParOf" srcId="{9613B92B-F845-4E66-89E8-1094999B8D02}" destId="{9F27581C-6191-4E3C-9026-FD6895B762F4}" srcOrd="13" destOrd="0" presId="urn:microsoft.com/office/officeart/2005/8/layout/vList2"/>
    <dgm:cxn modelId="{1192D1A4-E2DA-4651-BE0A-510CA64DE0D7}" type="presParOf" srcId="{9613B92B-F845-4E66-89E8-1094999B8D02}" destId="{9F44D6CD-8878-43CA-BFEE-FD7C618BD013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56962D-0EE6-4003-B92F-E10E871CF877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sk-SK"/>
        </a:p>
      </dgm:t>
    </dgm:pt>
    <dgm:pt modelId="{3BDBFB37-1E62-4301-BE06-4A1DF5ACBFDE}">
      <dgm:prSet/>
      <dgm:spPr/>
      <dgm:t>
        <a:bodyPr/>
        <a:lstStyle/>
        <a:p>
          <a:pPr rtl="0"/>
          <a:r>
            <a:rPr lang="sk-SK" dirty="0" smtClean="0"/>
            <a:t>1. Vývoj a pilotovanie – 2021 _ 2024</a:t>
          </a:r>
          <a:endParaRPr lang="sk-SK" dirty="0"/>
        </a:p>
      </dgm:t>
    </dgm:pt>
    <dgm:pt modelId="{B49C278D-A418-494C-93FC-971126D245F0}" type="parTrans" cxnId="{B33E4507-9D67-4910-A2E0-8226CC165D3B}">
      <dgm:prSet/>
      <dgm:spPr/>
      <dgm:t>
        <a:bodyPr/>
        <a:lstStyle/>
        <a:p>
          <a:endParaRPr lang="sk-SK"/>
        </a:p>
      </dgm:t>
    </dgm:pt>
    <dgm:pt modelId="{8619CF76-46BA-486D-9BC7-6C5D73120637}" type="sibTrans" cxnId="{B33E4507-9D67-4910-A2E0-8226CC165D3B}">
      <dgm:prSet/>
      <dgm:spPr/>
      <dgm:t>
        <a:bodyPr/>
        <a:lstStyle/>
        <a:p>
          <a:endParaRPr lang="sk-SK"/>
        </a:p>
      </dgm:t>
    </dgm:pt>
    <dgm:pt modelId="{1E2AB310-FE06-4B7A-AC05-DDE872C0931D}">
      <dgm:prSet/>
      <dgm:spPr/>
      <dgm:t>
        <a:bodyPr/>
        <a:lstStyle/>
        <a:p>
          <a:pPr rtl="0"/>
          <a:r>
            <a:rPr lang="sk-SK" dirty="0" smtClean="0"/>
            <a:t>Priebežné hodnotenie - 2025</a:t>
          </a:r>
          <a:endParaRPr lang="sk-SK" dirty="0"/>
        </a:p>
      </dgm:t>
    </dgm:pt>
    <dgm:pt modelId="{A93D28AC-340E-4F31-ACDD-04C02A6AC5EB}" type="parTrans" cxnId="{357A7CE5-67B2-4720-8C17-4921DE54B587}">
      <dgm:prSet/>
      <dgm:spPr/>
      <dgm:t>
        <a:bodyPr/>
        <a:lstStyle/>
        <a:p>
          <a:endParaRPr lang="sk-SK"/>
        </a:p>
      </dgm:t>
    </dgm:pt>
    <dgm:pt modelId="{7CAF82A7-6442-4F38-B2E7-70BC7507C4F2}" type="sibTrans" cxnId="{357A7CE5-67B2-4720-8C17-4921DE54B587}">
      <dgm:prSet/>
      <dgm:spPr/>
      <dgm:t>
        <a:bodyPr/>
        <a:lstStyle/>
        <a:p>
          <a:endParaRPr lang="sk-SK"/>
        </a:p>
      </dgm:t>
    </dgm:pt>
    <dgm:pt modelId="{74603B74-D903-4802-A093-495FB502E6AB}">
      <dgm:prSet/>
      <dgm:spPr/>
      <dgm:t>
        <a:bodyPr/>
        <a:lstStyle/>
        <a:p>
          <a:pPr rtl="0"/>
          <a:r>
            <a:rPr lang="sk-SK" dirty="0" smtClean="0"/>
            <a:t>2. Zavádzanie a rozširovanie – 2025 - 2030 </a:t>
          </a:r>
          <a:endParaRPr lang="sk-SK" dirty="0"/>
        </a:p>
      </dgm:t>
    </dgm:pt>
    <dgm:pt modelId="{4E2232C9-85F8-496D-AE88-B33E161A5159}" type="parTrans" cxnId="{5380E68C-478C-4905-963F-D7CFFC1CD360}">
      <dgm:prSet/>
      <dgm:spPr/>
      <dgm:t>
        <a:bodyPr/>
        <a:lstStyle/>
        <a:p>
          <a:endParaRPr lang="sk-SK"/>
        </a:p>
      </dgm:t>
    </dgm:pt>
    <dgm:pt modelId="{67F2295E-519C-48A5-BF1E-985151BF1F51}" type="sibTrans" cxnId="{5380E68C-478C-4905-963F-D7CFFC1CD360}">
      <dgm:prSet/>
      <dgm:spPr/>
      <dgm:t>
        <a:bodyPr/>
        <a:lstStyle/>
        <a:p>
          <a:endParaRPr lang="sk-SK"/>
        </a:p>
      </dgm:t>
    </dgm:pt>
    <dgm:pt modelId="{D4ED5297-06B8-4A44-BD27-6AEA171E9AEF}" type="pres">
      <dgm:prSet presAssocID="{E156962D-0EE6-4003-B92F-E10E871CF87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54636B85-8D74-4150-9145-261B23B8FAAC}" type="pres">
      <dgm:prSet presAssocID="{3BDBFB37-1E62-4301-BE06-4A1DF5ACBFDE}" presName="parentLin" presStyleCnt="0"/>
      <dgm:spPr/>
    </dgm:pt>
    <dgm:pt modelId="{2D0D866C-EE73-4065-8820-EDB898691B42}" type="pres">
      <dgm:prSet presAssocID="{3BDBFB37-1E62-4301-BE06-4A1DF5ACBFDE}" presName="parentLeftMargin" presStyleLbl="node1" presStyleIdx="0" presStyleCnt="3"/>
      <dgm:spPr/>
      <dgm:t>
        <a:bodyPr/>
        <a:lstStyle/>
        <a:p>
          <a:endParaRPr lang="sk-SK"/>
        </a:p>
      </dgm:t>
    </dgm:pt>
    <dgm:pt modelId="{E4628B92-3F5A-4FF2-ADC3-B13F41DD6175}" type="pres">
      <dgm:prSet presAssocID="{3BDBFB37-1E62-4301-BE06-4A1DF5ACBFD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A25346E-722C-4135-9278-8886E43AE8A1}" type="pres">
      <dgm:prSet presAssocID="{3BDBFB37-1E62-4301-BE06-4A1DF5ACBFDE}" presName="negativeSpace" presStyleCnt="0"/>
      <dgm:spPr/>
    </dgm:pt>
    <dgm:pt modelId="{EC0B182D-F151-4BC8-8F3A-7A1DD92C1DE6}" type="pres">
      <dgm:prSet presAssocID="{3BDBFB37-1E62-4301-BE06-4A1DF5ACBFD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EC9DA70-94AC-4029-940C-D429C5A0D029}" type="pres">
      <dgm:prSet presAssocID="{8619CF76-46BA-486D-9BC7-6C5D73120637}" presName="spaceBetweenRectangles" presStyleCnt="0"/>
      <dgm:spPr/>
    </dgm:pt>
    <dgm:pt modelId="{8CE57D29-FB03-4308-8769-D17DA2C374C8}" type="pres">
      <dgm:prSet presAssocID="{1E2AB310-FE06-4B7A-AC05-DDE872C0931D}" presName="parentLin" presStyleCnt="0"/>
      <dgm:spPr/>
    </dgm:pt>
    <dgm:pt modelId="{0E263557-0169-4FC4-A5EB-99E3730969D2}" type="pres">
      <dgm:prSet presAssocID="{1E2AB310-FE06-4B7A-AC05-DDE872C0931D}" presName="parentLeftMargin" presStyleLbl="node1" presStyleIdx="0" presStyleCnt="3"/>
      <dgm:spPr/>
      <dgm:t>
        <a:bodyPr/>
        <a:lstStyle/>
        <a:p>
          <a:endParaRPr lang="sk-SK"/>
        </a:p>
      </dgm:t>
    </dgm:pt>
    <dgm:pt modelId="{47D8EC7A-1267-4160-864A-DB005CB31283}" type="pres">
      <dgm:prSet presAssocID="{1E2AB310-FE06-4B7A-AC05-DDE872C0931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BD20364-E773-496D-A57E-F143768BC3C8}" type="pres">
      <dgm:prSet presAssocID="{1E2AB310-FE06-4B7A-AC05-DDE872C0931D}" presName="negativeSpace" presStyleCnt="0"/>
      <dgm:spPr/>
    </dgm:pt>
    <dgm:pt modelId="{165AA141-EF59-46F3-AD44-3BA8AC80D45D}" type="pres">
      <dgm:prSet presAssocID="{1E2AB310-FE06-4B7A-AC05-DDE872C0931D}" presName="childText" presStyleLbl="conFgAcc1" presStyleIdx="1" presStyleCnt="3">
        <dgm:presLayoutVars>
          <dgm:bulletEnabled val="1"/>
        </dgm:presLayoutVars>
      </dgm:prSet>
      <dgm:spPr/>
    </dgm:pt>
    <dgm:pt modelId="{24310A4F-A21B-496C-9DE2-A32AEC62EE06}" type="pres">
      <dgm:prSet presAssocID="{7CAF82A7-6442-4F38-B2E7-70BC7507C4F2}" presName="spaceBetweenRectangles" presStyleCnt="0"/>
      <dgm:spPr/>
    </dgm:pt>
    <dgm:pt modelId="{1CE120E4-299F-454A-946C-C51CB19DE1FA}" type="pres">
      <dgm:prSet presAssocID="{74603B74-D903-4802-A093-495FB502E6AB}" presName="parentLin" presStyleCnt="0"/>
      <dgm:spPr/>
    </dgm:pt>
    <dgm:pt modelId="{B3968802-BFE1-49A7-A551-AD6047EC0317}" type="pres">
      <dgm:prSet presAssocID="{74603B74-D903-4802-A093-495FB502E6AB}" presName="parentLeftMargin" presStyleLbl="node1" presStyleIdx="1" presStyleCnt="3"/>
      <dgm:spPr/>
      <dgm:t>
        <a:bodyPr/>
        <a:lstStyle/>
        <a:p>
          <a:endParaRPr lang="sk-SK"/>
        </a:p>
      </dgm:t>
    </dgm:pt>
    <dgm:pt modelId="{672577DA-EDF2-47E1-B98B-7A0ABA9F4F41}" type="pres">
      <dgm:prSet presAssocID="{74603B74-D903-4802-A093-495FB502E6A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B23D898-0336-4ED8-A754-B03DBAA8D9C7}" type="pres">
      <dgm:prSet presAssocID="{74603B74-D903-4802-A093-495FB502E6AB}" presName="negativeSpace" presStyleCnt="0"/>
      <dgm:spPr/>
    </dgm:pt>
    <dgm:pt modelId="{16F924EA-35C6-4DAE-B4FD-C574CB9C18E8}" type="pres">
      <dgm:prSet presAssocID="{74603B74-D903-4802-A093-495FB502E6A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33E4507-9D67-4910-A2E0-8226CC165D3B}" srcId="{E156962D-0EE6-4003-B92F-E10E871CF877}" destId="{3BDBFB37-1E62-4301-BE06-4A1DF5ACBFDE}" srcOrd="0" destOrd="0" parTransId="{B49C278D-A418-494C-93FC-971126D245F0}" sibTransId="{8619CF76-46BA-486D-9BC7-6C5D73120637}"/>
    <dgm:cxn modelId="{5A2C1F40-699D-4632-9C89-B860A3FAC4A8}" type="presOf" srcId="{3BDBFB37-1E62-4301-BE06-4A1DF5ACBFDE}" destId="{2D0D866C-EE73-4065-8820-EDB898691B42}" srcOrd="0" destOrd="0" presId="urn:microsoft.com/office/officeart/2005/8/layout/list1"/>
    <dgm:cxn modelId="{5380E68C-478C-4905-963F-D7CFFC1CD360}" srcId="{E156962D-0EE6-4003-B92F-E10E871CF877}" destId="{74603B74-D903-4802-A093-495FB502E6AB}" srcOrd="2" destOrd="0" parTransId="{4E2232C9-85F8-496D-AE88-B33E161A5159}" sibTransId="{67F2295E-519C-48A5-BF1E-985151BF1F51}"/>
    <dgm:cxn modelId="{FB0AAFB7-FFDA-4D3A-B78D-DD934A68011D}" type="presOf" srcId="{1E2AB310-FE06-4B7A-AC05-DDE872C0931D}" destId="{47D8EC7A-1267-4160-864A-DB005CB31283}" srcOrd="1" destOrd="0" presId="urn:microsoft.com/office/officeart/2005/8/layout/list1"/>
    <dgm:cxn modelId="{0341973F-D775-4F14-B2E6-D4BF65C342A5}" type="presOf" srcId="{74603B74-D903-4802-A093-495FB502E6AB}" destId="{672577DA-EDF2-47E1-B98B-7A0ABA9F4F41}" srcOrd="1" destOrd="0" presId="urn:microsoft.com/office/officeart/2005/8/layout/list1"/>
    <dgm:cxn modelId="{D33BD4FA-DF2C-4BCB-9BA0-19BE5630BF5B}" type="presOf" srcId="{74603B74-D903-4802-A093-495FB502E6AB}" destId="{B3968802-BFE1-49A7-A551-AD6047EC0317}" srcOrd="0" destOrd="0" presId="urn:microsoft.com/office/officeart/2005/8/layout/list1"/>
    <dgm:cxn modelId="{E9757BC0-E72B-437A-B1B0-3F9541AD1474}" type="presOf" srcId="{E156962D-0EE6-4003-B92F-E10E871CF877}" destId="{D4ED5297-06B8-4A44-BD27-6AEA171E9AEF}" srcOrd="0" destOrd="0" presId="urn:microsoft.com/office/officeart/2005/8/layout/list1"/>
    <dgm:cxn modelId="{357A7CE5-67B2-4720-8C17-4921DE54B587}" srcId="{E156962D-0EE6-4003-B92F-E10E871CF877}" destId="{1E2AB310-FE06-4B7A-AC05-DDE872C0931D}" srcOrd="1" destOrd="0" parTransId="{A93D28AC-340E-4F31-ACDD-04C02A6AC5EB}" sibTransId="{7CAF82A7-6442-4F38-B2E7-70BC7507C4F2}"/>
    <dgm:cxn modelId="{D509DF57-9E9A-45F4-8428-F0C56F0F3777}" type="presOf" srcId="{3BDBFB37-1E62-4301-BE06-4A1DF5ACBFDE}" destId="{E4628B92-3F5A-4FF2-ADC3-B13F41DD6175}" srcOrd="1" destOrd="0" presId="urn:microsoft.com/office/officeart/2005/8/layout/list1"/>
    <dgm:cxn modelId="{C0D83270-D09C-4B1C-8C4C-8D204EEC221B}" type="presOf" srcId="{1E2AB310-FE06-4B7A-AC05-DDE872C0931D}" destId="{0E263557-0169-4FC4-A5EB-99E3730969D2}" srcOrd="0" destOrd="0" presId="urn:microsoft.com/office/officeart/2005/8/layout/list1"/>
    <dgm:cxn modelId="{1FD7506E-1C77-4DD5-84A3-B14D3EBF6EA7}" type="presParOf" srcId="{D4ED5297-06B8-4A44-BD27-6AEA171E9AEF}" destId="{54636B85-8D74-4150-9145-261B23B8FAAC}" srcOrd="0" destOrd="0" presId="urn:microsoft.com/office/officeart/2005/8/layout/list1"/>
    <dgm:cxn modelId="{BAD01A2E-7FD3-4384-9F95-A3B1DAA16F7B}" type="presParOf" srcId="{54636B85-8D74-4150-9145-261B23B8FAAC}" destId="{2D0D866C-EE73-4065-8820-EDB898691B42}" srcOrd="0" destOrd="0" presId="urn:microsoft.com/office/officeart/2005/8/layout/list1"/>
    <dgm:cxn modelId="{4D9CAB7B-E19D-4981-B171-DF6BE49C515D}" type="presParOf" srcId="{54636B85-8D74-4150-9145-261B23B8FAAC}" destId="{E4628B92-3F5A-4FF2-ADC3-B13F41DD6175}" srcOrd="1" destOrd="0" presId="urn:microsoft.com/office/officeart/2005/8/layout/list1"/>
    <dgm:cxn modelId="{31B0DA5F-09D5-4D7D-A5CD-4729CCC20DB5}" type="presParOf" srcId="{D4ED5297-06B8-4A44-BD27-6AEA171E9AEF}" destId="{DA25346E-722C-4135-9278-8886E43AE8A1}" srcOrd="1" destOrd="0" presId="urn:microsoft.com/office/officeart/2005/8/layout/list1"/>
    <dgm:cxn modelId="{7C7D4FE3-6D06-4005-BF28-2F83BFC6DABA}" type="presParOf" srcId="{D4ED5297-06B8-4A44-BD27-6AEA171E9AEF}" destId="{EC0B182D-F151-4BC8-8F3A-7A1DD92C1DE6}" srcOrd="2" destOrd="0" presId="urn:microsoft.com/office/officeart/2005/8/layout/list1"/>
    <dgm:cxn modelId="{300C27F9-709A-40A4-9589-62D78A74EA44}" type="presParOf" srcId="{D4ED5297-06B8-4A44-BD27-6AEA171E9AEF}" destId="{4EC9DA70-94AC-4029-940C-D429C5A0D029}" srcOrd="3" destOrd="0" presId="urn:microsoft.com/office/officeart/2005/8/layout/list1"/>
    <dgm:cxn modelId="{86B1F028-5A48-4C79-A3D0-C94AE0AC9D7F}" type="presParOf" srcId="{D4ED5297-06B8-4A44-BD27-6AEA171E9AEF}" destId="{8CE57D29-FB03-4308-8769-D17DA2C374C8}" srcOrd="4" destOrd="0" presId="urn:microsoft.com/office/officeart/2005/8/layout/list1"/>
    <dgm:cxn modelId="{31353485-C864-4952-B96C-CAB4B6968602}" type="presParOf" srcId="{8CE57D29-FB03-4308-8769-D17DA2C374C8}" destId="{0E263557-0169-4FC4-A5EB-99E3730969D2}" srcOrd="0" destOrd="0" presId="urn:microsoft.com/office/officeart/2005/8/layout/list1"/>
    <dgm:cxn modelId="{1CBDE7F9-0B12-4FD6-9F3E-1CDBC254AC09}" type="presParOf" srcId="{8CE57D29-FB03-4308-8769-D17DA2C374C8}" destId="{47D8EC7A-1267-4160-864A-DB005CB31283}" srcOrd="1" destOrd="0" presId="urn:microsoft.com/office/officeart/2005/8/layout/list1"/>
    <dgm:cxn modelId="{BA14B488-3314-4EC2-BEB3-4CC94CDE1090}" type="presParOf" srcId="{D4ED5297-06B8-4A44-BD27-6AEA171E9AEF}" destId="{2BD20364-E773-496D-A57E-F143768BC3C8}" srcOrd="5" destOrd="0" presId="urn:microsoft.com/office/officeart/2005/8/layout/list1"/>
    <dgm:cxn modelId="{9D4C230B-48C4-4129-91D3-3979FE8FCCA9}" type="presParOf" srcId="{D4ED5297-06B8-4A44-BD27-6AEA171E9AEF}" destId="{165AA141-EF59-46F3-AD44-3BA8AC80D45D}" srcOrd="6" destOrd="0" presId="urn:microsoft.com/office/officeart/2005/8/layout/list1"/>
    <dgm:cxn modelId="{2C7DFBC9-AEEE-47C1-99C9-C43B8162179D}" type="presParOf" srcId="{D4ED5297-06B8-4A44-BD27-6AEA171E9AEF}" destId="{24310A4F-A21B-496C-9DE2-A32AEC62EE06}" srcOrd="7" destOrd="0" presId="urn:microsoft.com/office/officeart/2005/8/layout/list1"/>
    <dgm:cxn modelId="{9A9D6283-5DCF-4F0A-B85D-98F0BC238CD5}" type="presParOf" srcId="{D4ED5297-06B8-4A44-BD27-6AEA171E9AEF}" destId="{1CE120E4-299F-454A-946C-C51CB19DE1FA}" srcOrd="8" destOrd="0" presId="urn:microsoft.com/office/officeart/2005/8/layout/list1"/>
    <dgm:cxn modelId="{2E4DB52C-42CB-4CD3-9577-8DF974AC4413}" type="presParOf" srcId="{1CE120E4-299F-454A-946C-C51CB19DE1FA}" destId="{B3968802-BFE1-49A7-A551-AD6047EC0317}" srcOrd="0" destOrd="0" presId="urn:microsoft.com/office/officeart/2005/8/layout/list1"/>
    <dgm:cxn modelId="{92F07AD6-7E69-43B9-8AF4-0FD7D39E6070}" type="presParOf" srcId="{1CE120E4-299F-454A-946C-C51CB19DE1FA}" destId="{672577DA-EDF2-47E1-B98B-7A0ABA9F4F41}" srcOrd="1" destOrd="0" presId="urn:microsoft.com/office/officeart/2005/8/layout/list1"/>
    <dgm:cxn modelId="{2962A122-58C5-4451-95AE-24FC6633BC35}" type="presParOf" srcId="{D4ED5297-06B8-4A44-BD27-6AEA171E9AEF}" destId="{4B23D898-0336-4ED8-A754-B03DBAA8D9C7}" srcOrd="9" destOrd="0" presId="urn:microsoft.com/office/officeart/2005/8/layout/list1"/>
    <dgm:cxn modelId="{BFAF1AE5-0949-4506-B3DB-AAA8A243E1DD}" type="presParOf" srcId="{D4ED5297-06B8-4A44-BD27-6AEA171E9AEF}" destId="{16F924EA-35C6-4DAE-B4FD-C574CB9C18E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E78E719-943E-457F-946A-4CA50D4B119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E831F91E-D22D-4416-9DC8-03D02129C7AA}">
      <dgm:prSet/>
      <dgm:spPr/>
      <dgm:t>
        <a:bodyPr/>
        <a:lstStyle/>
        <a:p>
          <a:pPr rtl="0"/>
          <a:r>
            <a:rPr lang="sk-SK" dirty="0"/>
            <a:t>Do roku 2030 obnoviť naše oceány a vody</a:t>
          </a:r>
        </a:p>
      </dgm:t>
    </dgm:pt>
    <dgm:pt modelId="{D68158DD-C536-42D7-98A8-F28766C730DC}" type="parTrans" cxnId="{727A7623-DBA9-496B-9FB3-C30F2A91C383}">
      <dgm:prSet/>
      <dgm:spPr/>
      <dgm:t>
        <a:bodyPr/>
        <a:lstStyle/>
        <a:p>
          <a:endParaRPr lang="sk-SK"/>
        </a:p>
      </dgm:t>
    </dgm:pt>
    <dgm:pt modelId="{7546DDC6-3B24-430A-A199-4545D3D9C7F1}" type="sibTrans" cxnId="{727A7623-DBA9-496B-9FB3-C30F2A91C383}">
      <dgm:prSet/>
      <dgm:spPr/>
      <dgm:t>
        <a:bodyPr/>
        <a:lstStyle/>
        <a:p>
          <a:endParaRPr lang="sk-SK"/>
        </a:p>
      </dgm:t>
    </dgm:pt>
    <dgm:pt modelId="{EB90AB46-B67F-4A2E-8A33-11728B46ACA9}" type="pres">
      <dgm:prSet presAssocID="{6E78E719-943E-457F-946A-4CA50D4B119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D8190187-7011-4A92-B7FC-312A3CDF2DF7}" type="pres">
      <dgm:prSet presAssocID="{E831F91E-D22D-4416-9DC8-03D02129C7AA}" presName="composite" presStyleCnt="0"/>
      <dgm:spPr/>
    </dgm:pt>
    <dgm:pt modelId="{D9AA03AD-D2D9-4441-B960-B6B523C604EC}" type="pres">
      <dgm:prSet presAssocID="{E831F91E-D22D-4416-9DC8-03D02129C7AA}" presName="imgShp" presStyleLbl="fgImgPlace1" presStyleIdx="0" presStyleCnt="1" custLinFactNeighborX="872" custLinFactNeighborY="436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A1D91F5-32E3-492F-B40D-7B3AC9451033}" type="pres">
      <dgm:prSet presAssocID="{E831F91E-D22D-4416-9DC8-03D02129C7AA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89AE5CC6-7AE6-4712-B868-7CA65A72006B}" type="presOf" srcId="{6E78E719-943E-457F-946A-4CA50D4B1195}" destId="{EB90AB46-B67F-4A2E-8A33-11728B46ACA9}" srcOrd="0" destOrd="0" presId="urn:microsoft.com/office/officeart/2005/8/layout/vList3"/>
    <dgm:cxn modelId="{4FF0F6E7-D52A-4F5E-9481-20997BE12E64}" type="presOf" srcId="{E831F91E-D22D-4416-9DC8-03D02129C7AA}" destId="{AA1D91F5-32E3-492F-B40D-7B3AC9451033}" srcOrd="0" destOrd="0" presId="urn:microsoft.com/office/officeart/2005/8/layout/vList3"/>
    <dgm:cxn modelId="{727A7623-DBA9-496B-9FB3-C30F2A91C383}" srcId="{6E78E719-943E-457F-946A-4CA50D4B1195}" destId="{E831F91E-D22D-4416-9DC8-03D02129C7AA}" srcOrd="0" destOrd="0" parTransId="{D68158DD-C536-42D7-98A8-F28766C730DC}" sibTransId="{7546DDC6-3B24-430A-A199-4545D3D9C7F1}"/>
    <dgm:cxn modelId="{6AC225E9-A683-4B8D-B58A-84E9924DCF27}" type="presParOf" srcId="{EB90AB46-B67F-4A2E-8A33-11728B46ACA9}" destId="{D8190187-7011-4A92-B7FC-312A3CDF2DF7}" srcOrd="0" destOrd="0" presId="urn:microsoft.com/office/officeart/2005/8/layout/vList3"/>
    <dgm:cxn modelId="{D3A14919-C022-4335-ACE2-3595FDAA54AE}" type="presParOf" srcId="{D8190187-7011-4A92-B7FC-312A3CDF2DF7}" destId="{D9AA03AD-D2D9-4441-B960-B6B523C604EC}" srcOrd="0" destOrd="0" presId="urn:microsoft.com/office/officeart/2005/8/layout/vList3"/>
    <dgm:cxn modelId="{8645CDCA-8BEB-45E7-8788-E9F53A24E4C0}" type="presParOf" srcId="{D8190187-7011-4A92-B7FC-312A3CDF2DF7}" destId="{AA1D91F5-32E3-492F-B40D-7B3AC94510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A68FF-D394-4AF2-813E-0B5FC8360012}">
      <dsp:nvSpPr>
        <dsp:cNvPr id="0" name=""/>
        <dsp:cNvSpPr/>
      </dsp:nvSpPr>
      <dsp:spPr>
        <a:xfrm>
          <a:off x="0" y="0"/>
          <a:ext cx="4460557" cy="1214701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dirty="0" smtClean="0"/>
            <a:t>I. EXCELENTNÁ VEDA</a:t>
          </a:r>
          <a:endParaRPr lang="sk-SK" sz="2100" kern="1200" dirty="0"/>
        </a:p>
      </dsp:txBody>
      <dsp:txXfrm>
        <a:off x="1013581" y="0"/>
        <a:ext cx="3446975" cy="1214701"/>
      </dsp:txXfrm>
    </dsp:sp>
    <dsp:sp modelId="{063AEA84-6CB8-47BC-B842-A79260F111C4}">
      <dsp:nvSpPr>
        <dsp:cNvPr id="0" name=""/>
        <dsp:cNvSpPr/>
      </dsp:nvSpPr>
      <dsp:spPr>
        <a:xfrm>
          <a:off x="121470" y="121470"/>
          <a:ext cx="892111" cy="97176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624FF-8FE2-4A23-BCE3-34ACE29F2B46}">
      <dsp:nvSpPr>
        <dsp:cNvPr id="0" name=""/>
        <dsp:cNvSpPr/>
      </dsp:nvSpPr>
      <dsp:spPr>
        <a:xfrm>
          <a:off x="0" y="1336171"/>
          <a:ext cx="4460557" cy="1214701"/>
        </a:xfrm>
        <a:prstGeom prst="roundRect">
          <a:avLst>
            <a:gd name="adj" fmla="val 10000"/>
          </a:avLst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dirty="0" smtClean="0"/>
            <a:t>II. GLOBÁLNE VÝZVY A KONKURENCIESCHOPNOSŤ ÉURÓPSKEHO PRIEMYSLU</a:t>
          </a:r>
          <a:endParaRPr lang="sk-SK" sz="2100" kern="1200" dirty="0"/>
        </a:p>
      </dsp:txBody>
      <dsp:txXfrm>
        <a:off x="1013581" y="1336171"/>
        <a:ext cx="3446975" cy="1214701"/>
      </dsp:txXfrm>
    </dsp:sp>
    <dsp:sp modelId="{B9AF4896-4227-48FE-9F68-88F3826DDF72}">
      <dsp:nvSpPr>
        <dsp:cNvPr id="0" name=""/>
        <dsp:cNvSpPr/>
      </dsp:nvSpPr>
      <dsp:spPr>
        <a:xfrm>
          <a:off x="121470" y="1457641"/>
          <a:ext cx="892111" cy="97176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2878A-A695-4F9F-8120-5686F44A9072}">
      <dsp:nvSpPr>
        <dsp:cNvPr id="0" name=""/>
        <dsp:cNvSpPr/>
      </dsp:nvSpPr>
      <dsp:spPr>
        <a:xfrm>
          <a:off x="0" y="2672342"/>
          <a:ext cx="4460557" cy="12147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dirty="0" smtClean="0"/>
            <a:t>III. INOVATÍVNA EURÓPA </a:t>
          </a:r>
          <a:endParaRPr lang="sk-SK" sz="2100" kern="1200" dirty="0"/>
        </a:p>
      </dsp:txBody>
      <dsp:txXfrm>
        <a:off x="1013581" y="2672342"/>
        <a:ext cx="3446975" cy="1214701"/>
      </dsp:txXfrm>
    </dsp:sp>
    <dsp:sp modelId="{2F7BB844-4822-4D2C-9A62-70098F96294B}">
      <dsp:nvSpPr>
        <dsp:cNvPr id="0" name=""/>
        <dsp:cNvSpPr/>
      </dsp:nvSpPr>
      <dsp:spPr>
        <a:xfrm>
          <a:off x="121470" y="2793812"/>
          <a:ext cx="892111" cy="97176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A68FF-D394-4AF2-813E-0B5FC8360012}">
      <dsp:nvSpPr>
        <dsp:cNvPr id="0" name=""/>
        <dsp:cNvSpPr/>
      </dsp:nvSpPr>
      <dsp:spPr>
        <a:xfrm>
          <a:off x="0" y="0"/>
          <a:ext cx="3654986" cy="83162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 smtClean="0">
              <a:solidFill>
                <a:schemeClr val="accent1">
                  <a:lumMod val="75000"/>
                </a:schemeClr>
              </a:solidFill>
            </a:rPr>
            <a:t>I. EXCELENTNÁ VEDA</a:t>
          </a:r>
          <a:endParaRPr lang="sk-SK" sz="2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814159" y="0"/>
        <a:ext cx="2840826" cy="831626"/>
      </dsp:txXfrm>
    </dsp:sp>
    <dsp:sp modelId="{063AEA84-6CB8-47BC-B842-A79260F111C4}">
      <dsp:nvSpPr>
        <dsp:cNvPr id="0" name=""/>
        <dsp:cNvSpPr/>
      </dsp:nvSpPr>
      <dsp:spPr>
        <a:xfrm>
          <a:off x="83162" y="83162"/>
          <a:ext cx="730997" cy="6653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2878A-A695-4F9F-8120-5686F44A9072}">
      <dsp:nvSpPr>
        <dsp:cNvPr id="0" name=""/>
        <dsp:cNvSpPr/>
      </dsp:nvSpPr>
      <dsp:spPr>
        <a:xfrm>
          <a:off x="0" y="0"/>
          <a:ext cx="3494052" cy="792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 smtClean="0"/>
            <a:t>III. INOVATÍVNA EURÓPA </a:t>
          </a:r>
          <a:endParaRPr lang="sk-SK" sz="2200" kern="1200" dirty="0"/>
        </a:p>
      </dsp:txBody>
      <dsp:txXfrm>
        <a:off x="778019" y="0"/>
        <a:ext cx="2716032" cy="792087"/>
      </dsp:txXfrm>
    </dsp:sp>
    <dsp:sp modelId="{2F7BB844-4822-4D2C-9A62-70098F96294B}">
      <dsp:nvSpPr>
        <dsp:cNvPr id="0" name=""/>
        <dsp:cNvSpPr/>
      </dsp:nvSpPr>
      <dsp:spPr>
        <a:xfrm>
          <a:off x="79208" y="79208"/>
          <a:ext cx="698810" cy="6336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pPr rtl="0"/>
            <a:endParaRPr lang="sk-SK">
              <a:latin typeface="Century Gothic" panose="020B0502020202020204" pitchFamily="34" charset="0"/>
            </a:endParaRPr>
          </a:p>
        </p:txBody>
      </p:sp>
      <p:sp>
        <p:nvSpPr>
          <p:cNvPr id="3" name="Zástupný objekt dátumu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pPr rtl="0"/>
            <a:fld id="{7ADC0E91-9F84-4173-958B-37B1BC382C1F}" type="datetime1">
              <a:rPr lang="sk-SK" smtClean="0">
                <a:latin typeface="Century Gothic" panose="020B0502020202020204" pitchFamily="34" charset="0"/>
              </a:rPr>
              <a:t>14. 6. 2022</a:t>
            </a:fld>
            <a:endParaRPr lang="sk-SK">
              <a:latin typeface="Century Gothic" panose="020B0502020202020204" pitchFamily="34" charset="0"/>
            </a:endParaRPr>
          </a:p>
        </p:txBody>
      </p:sp>
      <p:sp>
        <p:nvSpPr>
          <p:cNvPr id="4" name="Zástupný objekt päty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pPr rtl="0"/>
            <a:endParaRPr lang="sk-SK">
              <a:latin typeface="Century Gothic" panose="020B0502020202020204" pitchFamily="34" charset="0"/>
            </a:endParaRPr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pPr rtl="0"/>
            <a:fld id="{A446DCAE-1661-43FF-8A44-43DAFDC1FD90}" type="slidenum">
              <a:rPr lang="sk-SK" smtClean="0">
                <a:latin typeface="Century Gothic" panose="020B0502020202020204" pitchFamily="34" charset="0"/>
              </a:rPr>
              <a:t>‹#›</a:t>
            </a:fld>
            <a:endParaRPr lang="sk-SK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>
                <a:latin typeface="Century Gothic" panose="020B0502020202020204" pitchFamily="34" charset="0"/>
              </a:defRPr>
            </a:lvl1pPr>
          </a:lstStyle>
          <a:p>
            <a:endParaRPr lang="sk-SK" noProof="0"/>
          </a:p>
        </p:txBody>
      </p:sp>
      <p:sp>
        <p:nvSpPr>
          <p:cNvPr id="3" name="Zástupný objekt dátumu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>
                <a:latin typeface="Century Gothic" panose="020B0502020202020204" pitchFamily="34" charset="0"/>
              </a:defRPr>
            </a:lvl1pPr>
          </a:lstStyle>
          <a:p>
            <a:fld id="{32317654-7D2F-41E6-8DB6-E62D5EBDD8E7}" type="datetime1">
              <a:rPr lang="sk-SK" noProof="0" smtClean="0"/>
              <a:t>14. 6. 2022</a:t>
            </a:fld>
            <a:endParaRPr lang="sk-SK" noProof="0"/>
          </a:p>
        </p:txBody>
      </p:sp>
      <p:sp>
        <p:nvSpPr>
          <p:cNvPr id="4" name="Zástupný objekt obrázka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rtl="0"/>
            <a:endParaRPr lang="sk-SK" noProof="0"/>
          </a:p>
        </p:txBody>
      </p:sp>
      <p:sp>
        <p:nvSpPr>
          <p:cNvPr id="5" name="Zástupný objekt poznámok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 rtl="0"/>
            <a:r>
              <a:rPr lang="sk-SK" noProof="0"/>
              <a:t>Kliknutím upravíte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>
                <a:latin typeface="Century Gothic" panose="020B0502020202020204" pitchFamily="34" charset="0"/>
              </a:defRPr>
            </a:lvl1pPr>
          </a:lstStyle>
          <a:p>
            <a:endParaRPr lang="sk-SK" noProof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>
                <a:latin typeface="Century Gothic" panose="020B0502020202020204" pitchFamily="34" charset="0"/>
              </a:defRPr>
            </a:lvl1pPr>
          </a:lstStyle>
          <a:p>
            <a:fld id="{69C971FF-EF28-4195-A575-329446EFAA55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research-and-innovation/funding/funding-opportunities/funding-programmes-and-open-calls/horizon-europe/horizon-europe-work-programmes_e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c.europa.eu/info/priorities-and-goals_en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priorities-and-goals_en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priorities-and-goals_en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2CF4D-68F2-40D5-9B65-2255F8CF3432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887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2CF4D-68F2-40D5-9B65-2255F8CF3432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117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takmer všetky témy prispievajú k EGD cieľom a súvisiacim politickým iniciatívam</a:t>
            </a:r>
          </a:p>
          <a:p>
            <a:pPr marL="171450" indent="-171450">
              <a:buFontTx/>
              <a:buChar char="-"/>
            </a:pP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IKT, digitálne a dátami riadené</a:t>
            </a:r>
            <a:r>
              <a:rPr lang="sk-SK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riešenia naprieč </a:t>
            </a:r>
            <a:r>
              <a:rPr lang="sk-SK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destináciam</a:t>
            </a:r>
            <a:endParaRPr lang="sk-SK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sk-SK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Zameranie na konkurencieschopnosť, tréning a zručnosti</a:t>
            </a:r>
          </a:p>
          <a:p>
            <a:pPr marL="171450" indent="-171450">
              <a:buFontTx/>
              <a:buChar char="-"/>
            </a:pPr>
            <a:r>
              <a:rPr lang="sk-SK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Medzinárodná spolupráca</a:t>
            </a:r>
          </a:p>
          <a:p>
            <a:pPr marL="171450" indent="-171450">
              <a:buFontTx/>
              <a:buChar char="-"/>
            </a:pPr>
            <a:r>
              <a:rPr lang="sk-SK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Nový tlak na európsku demokraciu – zapojenie spoločenských a humanitných vied a aplikácia prístupu viacerých aktérov  a MAA – a obyvateľstva</a:t>
            </a:r>
            <a:endParaRPr lang="sk-SK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2CF4D-68F2-40D5-9B65-2255F8CF3432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207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80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"Dohoda o pôde pre Európu"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zameriava na ochranu a obnovu pôdy, vzácneho pre život</a:t>
            </a:r>
            <a:r>
              <a:rPr lang="sk-S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nevyhnutného zdroja.</a:t>
            </a:r>
          </a:p>
          <a:p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Misia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pre pôdu má ambiciózne ciele a ciele, ktoré si vyžadujú účasť odborných výskumníkov a ponúkajú možnosti výskumu a potom vývoja riešení v reálnom svete na zlepšenie zdravia pôdy.  Od začiatku tu musí byť</a:t>
            </a:r>
            <a:r>
              <a:rPr lang="sk-S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úzko zapojený do multidisciplinárneho procesu a nového a inovatívneho prístupu.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Misia je krytá z rozpočtu programu Horizont Európa, najväčšieho programu EÚ pre výskum a inovácie s orientačným rozpočtom vo výške 320 miliónov EUR na prvé tri roky misie,</a:t>
            </a:r>
            <a:r>
              <a:rPr lang="sk-S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ktorý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ponúka jednoduchú štruktúru prístupu k financovaniu s cieľom odstrániť prekážky spolupráce v oblasti inovácií, rýchlo dostať nové projekty z terénu a rýchlejšie dosiahnuť výsledky.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Úspešní žiadatelia budú pracovať na vyriešení jednej z najdôležitejších spoločenských výziev našej doby "na ochranu a obnovu pôdy v Európe i mimo nej".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Úspešní žiadatelia budú mať možnosť rozšíriť svoju sieť, získať prístup k novým odborným znalostiam, infraštruktúre a trhom a spoluprácu s najsilnejšími partnermi v Európe i mimo nej vo svojej oblasti výskumu. Najmä pre MSP bude podporovať rast, inovácie a konkurencieschopnosť.</a:t>
            </a:r>
          </a:p>
          <a:p>
            <a:endParaRPr lang="sk-SK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programe Horizont Európa (HE) je prístup založený na vplyve kľúčom k zabezpečeniu toho, aby rôzne investície do výskumu a inovácií splnili 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priority EÚ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Misie idú ďalším krokom prostredníctvom vytvorenia portfólia akcií s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dlhodobejšou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širšou víziou ako iné programové výzvy s organizovaným zavedením v troch vzájomne prepojených fázach (indukčná a pilotná fáza, fáza rozširovania a inovácie a fáza rozširovania).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EE426-80B6-4C0A-B085-0482E91C8915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5854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Cieľom misie je </a:t>
            </a:r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vytvoriť 100 živých laboratórií a majákov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ktoré budú viesť prechod k zdravým pôdam do roku 2030. 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EE426-80B6-4C0A-B085-0482E91C8915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90098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EE426-80B6-4C0A-B085-0482E91C8915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6526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programe Horizont Európa (HE) je prístup založený na vplyve kľúčom k zabezpečeniu toho, aby rôzne investície do výskumu a inovácií splnili 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priority EÚ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Misie idú ďalej prostredníctvom vytvorenia portfólia akcií s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dlhodobejšou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širšou víziou ako iné programové výzvy s organizovaným zavedením v troch vzájomne prepojených fázach (vývojová a pilotná fáza, fáza zavádzanie a rozširovania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inováce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sk-S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EE426-80B6-4C0A-B085-0482E91C8915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31508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b="1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Cieľ </a:t>
            </a:r>
            <a:endParaRPr lang="sk-SK" sz="1200" kern="1200" dirty="0" smtClean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sk-SK" sz="1200" b="1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Do roku 2030 obnoviť naše oceány a vody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b="1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Cieľom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tejto misie </a:t>
            </a:r>
            <a:r>
              <a:rPr lang="sk-SK" sz="1200" u="sng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je obnoviť, chrániť a zachovať zdravie našich oceánov, morí a vôd do roku 2030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. 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EE426-80B6-4C0A-B085-0482E91C8915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2243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Cieľ 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roku 2030 obnoviť naše oceány a vody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Cieľom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tejto misie </a:t>
            </a:r>
            <a:r>
              <a:rPr lang="sk-SK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obnoviť, chrániť a zachovať zdravie našich oceánov, morí a vôd do roku 2030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Pracovný program 2021 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- Sleduje logiku programu Horizont Európa založenú na vplyve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- podporuje hlavné politické ciele EÚ (napr. stratégiu EÚ v oblasti biodiverzity do roku 2030, akčný plán na dosiahnutie nulového znečistenia, KOM o udržateľnom modrom hospodárstve)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Osobitné zameranie na "</a:t>
            </a:r>
            <a:r>
              <a:rPr lang="sk-SK" sz="1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majáky</a:t>
            </a:r>
            <a:r>
              <a:rPr lang="sk-SK" sz="12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": centrá pre rozvoj a zavádzanie transformačných inovácií (technologických, sociálnych, obchodných, riadiacich) v 4 hlavných povodiach:</a:t>
            </a:r>
          </a:p>
          <a:p>
            <a:pPr marL="171450" lvl="0" indent="-171450">
              <a:buFontTx/>
              <a:buChar char="-"/>
            </a:pPr>
            <a:r>
              <a:rPr lang="sk-SK" sz="12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Atlantické a Arktické povodie </a:t>
            </a:r>
          </a:p>
          <a:p>
            <a:pPr marL="171450" lvl="0" indent="-171450">
              <a:buFontTx/>
              <a:buChar char="-"/>
            </a:pPr>
            <a:r>
              <a:rPr lang="sk-SK" sz="12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Baltského a Severného mora</a:t>
            </a:r>
          </a:p>
          <a:p>
            <a:pPr marL="171450" lvl="0" indent="-171450">
              <a:buFontTx/>
              <a:buChar char="-"/>
            </a:pPr>
            <a:r>
              <a:rPr lang="sk-SK" sz="12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povodie Stredozemného mora 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Na základe </a:t>
            </a:r>
            <a:r>
              <a:rPr lang="sk-SK" sz="1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správy misijnej rady </a:t>
            </a:r>
            <a:r>
              <a:rPr lang="sk-SK" sz="1200" b="1" kern="1200" dirty="0" err="1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Starfish</a:t>
            </a:r>
            <a:r>
              <a:rPr lang="sk-SK" sz="1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 2030 </a:t>
            </a:r>
            <a:r>
              <a:rPr lang="sk-SK" sz="12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 </a:t>
            </a:r>
            <a:r>
              <a:rPr lang="sk-SK" sz="1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implementačného plánu misie</a:t>
            </a:r>
          </a:p>
          <a:p>
            <a:pPr lvl="0"/>
            <a:r>
              <a:rPr lang="sk-SK" sz="1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Podporuje prvú fázu misie: "vývoj a pilotné projekty" na roky 2021 - 2025</a:t>
            </a:r>
          </a:p>
          <a:p>
            <a:pPr lvl="0"/>
            <a:r>
              <a:rPr lang="sk-SK" sz="1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Témy len na rok 2021 - ďalšie zmeny a doplnenia pracovného programu na témy na rok 2022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EE426-80B6-4C0A-B085-0482E91C8915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68619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programe Horizont Európa (HE) je prístup založený na vplyve kľúčom k zabezpečeniu toho, aby rôzne investície do výskumu a inovácií splnili 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priority EÚ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Misie idú ďalej prostredníctvom vytvorenia portfólia akcií s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dlhodobejšou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širšou víziou ako iné programové výzvy s organizovaným zavedením v troch vzájomne prepojených fázach (vývojová a pilotná fáza, fáza zavádzanie a rozširovania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inováce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sk-S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EE426-80B6-4C0A-B085-0482E91C8915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0986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k-SK" sz="1200" dirty="0" smtClean="0"/>
              <a:t>Horizont Európe je doteraz </a:t>
            </a:r>
            <a:r>
              <a:rPr lang="sk-SK" sz="1200" b="1" dirty="0" smtClean="0"/>
              <a:t>najväčší nadnárodný program </a:t>
            </a:r>
            <a:r>
              <a:rPr lang="sk-SK" sz="1200" dirty="0" smtClean="0"/>
              <a:t>v oblasti výskumu a inovácií na svete. S celkových rozpočtom 95,5 miliárd eur financuje výskumné a inovačné činnosti alebo činnosti na podporu výskumu a vývoja a to hlavne prostredníctvom otvorených a konkurenčných výziev na predkladanie návrhov, ale ponúka aj ďalšie príležitosti, napríklad:</a:t>
            </a:r>
          </a:p>
          <a:p>
            <a:pPr lvl="0"/>
            <a:r>
              <a:rPr lang="sk-SK" sz="1200" dirty="0" smtClean="0"/>
              <a:t>Príležitosť spolupracovať s výskumníkmi z iných krajín s veľkým množstvom poznatkov a vedomostí. Znamená to však hľadať, nadväzovať a udržiavať kontakty s výskumníkmi v celej Európe a spolupracovať s nimi. Je to niečo, čo môže pomôcť vám, vášmu výskumu i politike.</a:t>
            </a:r>
          </a:p>
          <a:p>
            <a:pPr lvl="0"/>
            <a:r>
              <a:rPr lang="sk-SK" sz="1200" dirty="0" smtClean="0"/>
              <a:t>Mnohé problémy presahujú územia jednotlivých štátov a prekračujú aj hranice Slovenska. Ide o medzinárodné problémy, bez vymedzenia hranicami jednotlivých krajín, čo opäť dáva zmysel </a:t>
            </a:r>
            <a:r>
              <a:rPr lang="sk-SK" sz="1200" dirty="0" err="1" smtClean="0"/>
              <a:t>snaham</a:t>
            </a:r>
            <a:r>
              <a:rPr lang="sk-SK" sz="1200" dirty="0" smtClean="0"/>
              <a:t>  o medzinárodnú spoluprácu.</a:t>
            </a:r>
          </a:p>
          <a:p>
            <a:pPr lvl="0"/>
            <a:r>
              <a:rPr lang="sk-SK" sz="1200" dirty="0" smtClean="0"/>
              <a:t>Získané poznatky je potrebné posúvať k ľuďom, ktorí ich budú využívať a keďže trh sa nekončí na hraniciach, opäť dáva zmysel medzinárodná spolupráca.</a:t>
            </a:r>
          </a:p>
          <a:p>
            <a:pPr lvl="0"/>
            <a:r>
              <a:rPr lang="sk-SK" sz="1200" dirty="0" smtClean="0"/>
              <a:t>A napokon, ani politika sa nerobí výlučne na Slovensku, naopak. Medzinárodná spolupráca s inými medzinárodnými organizáciami pri hľadaní riešení globálnych problémov je podmienkou, aby sme sa podieľali na jej tvorbe.</a:t>
            </a:r>
          </a:p>
          <a:p>
            <a:endParaRPr lang="sk-SK" dirty="0" smtClean="0"/>
          </a:p>
          <a:p>
            <a:r>
              <a:rPr lang="sk-SK" dirty="0" smtClean="0"/>
              <a:t>Tri piliere a jednu horizontálnu aktivitu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2CF4D-68F2-40D5-9B65-2255F8CF3432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6859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EE426-80B6-4C0A-B085-0482E91C8915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38406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EE426-80B6-4C0A-B085-0482E91C8915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24084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EE426-80B6-4C0A-B085-0482E91C8915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92454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sk-SK" noProof="0" smtClean="0"/>
              <a:pPr/>
              <a:t>23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37208440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dirty="0" smtClean="0"/>
          </a:p>
          <a:p>
            <a:endParaRPr lang="sk-SK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2CF4D-68F2-40D5-9B65-2255F8CF3432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4503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sk-SK" noProof="0" smtClean="0"/>
              <a:pPr/>
              <a:t>25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375594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Cieľom piliera Excelentná veda je zvyšovanie</a:t>
            </a:r>
            <a:r>
              <a:rPr lang="sk-SK" sz="1200" kern="1200" baseline="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globálnej vedeckej konkurencieschopnosti EÚ.</a:t>
            </a:r>
          </a:p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b="1" dirty="0" smtClean="0"/>
              <a:t>I. pilier </a:t>
            </a:r>
            <a:r>
              <a:rPr lang="sk-SK" dirty="0" smtClean="0"/>
              <a:t>sa vzťahuje na </a:t>
            </a:r>
            <a:r>
              <a:rPr lang="sk-SK" b="1" dirty="0" smtClean="0"/>
              <a:t>základný výskum </a:t>
            </a:r>
            <a:r>
              <a:rPr lang="sk-SK" dirty="0" smtClean="0"/>
              <a:t>financovaný Európskou výskumnou</a:t>
            </a:r>
            <a:r>
              <a:rPr lang="sk-SK" baseline="0" dirty="0" smtClean="0"/>
              <a:t> radou a akciami </a:t>
            </a:r>
            <a:r>
              <a:rPr lang="sk-SK" baseline="0" dirty="0" err="1" smtClean="0"/>
              <a:t>Marie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Sklodowska</a:t>
            </a:r>
            <a:r>
              <a:rPr lang="sk-SK" baseline="0" dirty="0" smtClean="0"/>
              <a:t> Curie.</a:t>
            </a:r>
          </a:p>
          <a:p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Podporuje projekty výskumu na hraniciach poznania</a:t>
            </a:r>
            <a:r>
              <a:rPr lang="sk-SK" sz="1200" kern="1200" baseline="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vymedzené a riadené samotnými špičkovými</a:t>
            </a:r>
            <a:r>
              <a:rPr lang="sk-SK" sz="1200" kern="1200" baseline="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výskumnými pracovníkmi prostredníctvom</a:t>
            </a:r>
            <a:r>
              <a:rPr lang="sk-SK" sz="1200" kern="1200" baseline="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Európskej rady pre výskum, financuje štipendiá</a:t>
            </a:r>
            <a:r>
              <a:rPr lang="sk-SK" sz="1200" kern="1200" baseline="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pre skúsených výskumných pracovníkov, siete</a:t>
            </a:r>
            <a:r>
              <a:rPr lang="sk-SK" sz="1200" kern="1200" baseline="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doktorandských štúdií a výmeny pre výskumných</a:t>
            </a:r>
            <a:r>
              <a:rPr lang="sk-SK" sz="1200" kern="1200" baseline="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pracovníkov prostredníctvom akcií </a:t>
            </a:r>
            <a:r>
              <a:rPr lang="sk-SK" sz="1200" kern="1200" dirty="0" err="1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Marie</a:t>
            </a:r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Curie-</a:t>
            </a:r>
            <a:r>
              <a:rPr lang="sk-SK" sz="1200" kern="1200" baseline="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Skłodowskej</a:t>
            </a:r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a investuje do výskumných</a:t>
            </a:r>
            <a:r>
              <a:rPr lang="sk-SK" sz="1200" kern="1200" baseline="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infraštruktúr svetovej úrovne</a:t>
            </a:r>
            <a:endParaRPr lang="sk-SK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2CF4D-68F2-40D5-9B65-2255F8CF3432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998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III. Pilier </a:t>
            </a:r>
            <a:r>
              <a:rPr lang="sk-SK" sz="1200" b="1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Inovačná Európa </a:t>
            </a:r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je zameraný na zlepšenie európskeho inovačného ekosystému a </a:t>
            </a:r>
            <a:r>
              <a:rPr lang="sk-SK" sz="1200" kern="1200" dirty="0" err="1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komercionalizáciu</a:t>
            </a:r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inovácií.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Zatiaľ čo predchádzajúce rámcové </a:t>
            </a:r>
            <a:r>
              <a:rPr lang="sk-SK" sz="1200" kern="1200" dirty="0" err="1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progarmy</a:t>
            </a:r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boli založené na činnostiach, program HE má prístup k podpore výskumu</a:t>
            </a:r>
            <a:r>
              <a:rPr lang="sk-SK" sz="1200" kern="1200" baseline="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a inovácií založený na dopadoch.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--- aby</a:t>
            </a:r>
            <a:r>
              <a:rPr lang="sk-SK" sz="1200" kern="1200" baseline="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sa Európa dostala na čelo v oblasti inovácie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vytvárajúcej trhy, a to prostredníctvom Európskej</a:t>
            </a:r>
            <a:r>
              <a:rPr lang="sk-SK" sz="1200" kern="1200" baseline="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rady pre inováciu. Pomáha aj rozvoju celkového</a:t>
            </a:r>
            <a:r>
              <a:rPr lang="sk-SK" sz="1200" kern="1200" baseline="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európskeho inovačného prostredia prostredníctvom</a:t>
            </a:r>
            <a:r>
              <a:rPr lang="sk-SK" sz="1200" kern="1200" baseline="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Európskeho inovačného a technologického</a:t>
            </a:r>
            <a:r>
              <a:rPr lang="sk-SK" sz="1200" kern="1200" baseline="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inštitútu (EIT), ktorý podporuje integráciu</a:t>
            </a:r>
            <a:r>
              <a:rPr lang="sk-SK" sz="1200" kern="1200" baseline="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vedomostného trojuholníka vzdelávania, výskumu</a:t>
            </a:r>
            <a:r>
              <a:rPr lang="sk-SK" sz="1200" kern="1200" baseline="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inovácie.</a:t>
            </a:r>
            <a:endParaRPr lang="sk-SK" sz="1200" b="1" dirty="0" smtClean="0">
              <a:solidFill>
                <a:srgbClr val="008080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2CF4D-68F2-40D5-9B65-2255F8CF3432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288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>
              <a:defRPr/>
            </a:pPr>
            <a:r>
              <a:rPr lang="sk-SK" sz="1200" dirty="0" smtClean="0"/>
              <a:t>Rozširovaním účasti a posilňovaním Európskeho</a:t>
            </a:r>
            <a:r>
              <a:rPr lang="sk-SK" sz="1200" baseline="0" dirty="0" smtClean="0"/>
              <a:t> </a:t>
            </a:r>
            <a:r>
              <a:rPr lang="sk-SK" sz="1200" dirty="0" smtClean="0"/>
              <a:t>výskumného priestoru (EVP) sa zvyšuje podpora</a:t>
            </a:r>
            <a:r>
              <a:rPr lang="sk-SK" sz="1200" baseline="0" dirty="0" smtClean="0"/>
              <a:t> </a:t>
            </a:r>
            <a:r>
              <a:rPr lang="sk-SK" sz="1200" dirty="0" smtClean="0"/>
              <a:t>členských štátov EÚ v ich úsilí o čo najlepšie</a:t>
            </a:r>
            <a:r>
              <a:rPr lang="sk-SK" sz="1200" baseline="0" dirty="0" smtClean="0"/>
              <a:t> </a:t>
            </a:r>
            <a:r>
              <a:rPr lang="sk-SK" sz="1200" dirty="0" smtClean="0"/>
              <a:t>využívanie ich vnútroštátneho výskumného</a:t>
            </a:r>
            <a:r>
              <a:rPr lang="sk-SK" sz="1200" baseline="0" dirty="0" smtClean="0"/>
              <a:t> </a:t>
            </a:r>
            <a:r>
              <a:rPr lang="sk-SK" sz="1200" dirty="0" smtClean="0"/>
              <a:t>a inovačného potenciálu.</a:t>
            </a:r>
            <a:endParaRPr kumimoji="0" lang="sk-SK" sz="1200" b="1" i="0" u="none" strike="sng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2CF4D-68F2-40D5-9B65-2255F8CF3432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208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Pilier Globálne výzvy a konkurencieschopnosť</a:t>
            </a:r>
            <a:r>
              <a:rPr lang="sk-SK" sz="1200" kern="1200" baseline="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európskeho priemyslu podporuje výskum týkajúci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sa spoločenských výziev a prostredníctvom klastrov</a:t>
            </a:r>
            <a:r>
              <a:rPr lang="sk-SK" sz="1200" kern="1200" baseline="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posilňuje technologické a priemyselné kapacity.</a:t>
            </a:r>
          </a:p>
          <a:p>
            <a:endParaRPr lang="sk-SK" sz="1200" kern="1200" dirty="0" smtClean="0">
              <a:solidFill>
                <a:schemeClr val="tx1">
                  <a:lumMod val="50000"/>
                </a:schemeClr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lvl="0"/>
            <a:r>
              <a:rPr lang="sk-SK" sz="1200" b="1" dirty="0" smtClean="0"/>
              <a:t>II PILIER </a:t>
            </a:r>
            <a:r>
              <a:rPr lang="sk-SK" sz="1200" dirty="0" smtClean="0"/>
              <a:t>má vyčlenené prostriedky na </a:t>
            </a:r>
            <a:r>
              <a:rPr lang="sk-SK" sz="1200" b="1" dirty="0" smtClean="0"/>
              <a:t>riešenie globálnych výziev a na podporu </a:t>
            </a:r>
            <a:r>
              <a:rPr lang="sk-SK" sz="1200" b="1" dirty="0" err="1" smtClean="0"/>
              <a:t>konkurencieschop-nosti</a:t>
            </a:r>
            <a:r>
              <a:rPr lang="sk-SK" sz="1200" b="1" dirty="0" smtClean="0"/>
              <a:t> európskeho priemyslu</a:t>
            </a:r>
            <a:r>
              <a:rPr lang="sk-SK" sz="1200" dirty="0" smtClean="0"/>
              <a:t>.</a:t>
            </a:r>
          </a:p>
          <a:p>
            <a:r>
              <a:rPr lang="sk-SK" sz="1200" b="1" dirty="0" smtClean="0"/>
              <a:t>II PILIER </a:t>
            </a:r>
            <a:r>
              <a:rPr lang="sk-SK" sz="1200" dirty="0" smtClean="0"/>
              <a:t>spája a integruje pilier 2 a pilier 3 H 2020, </a:t>
            </a:r>
            <a:r>
              <a:rPr lang="sk-SK" sz="1200" dirty="0" err="1" smtClean="0"/>
              <a:t>t.j</a:t>
            </a:r>
            <a:r>
              <a:rPr lang="sk-SK" sz="1200" dirty="0" smtClean="0"/>
              <a:t>. Vedúce postavenie priemyslu a Spoločenské výzvy.</a:t>
            </a:r>
          </a:p>
          <a:p>
            <a:r>
              <a:rPr lang="sk-SK" sz="1200" b="1" dirty="0" smtClean="0"/>
              <a:t>je zameraný (Pilier II) na podporu vytvárania a lepšieho šírenia poznatkov, technológií a vysoko kvalitných udržateľných riešení, posilnenie konkurencieschopnosti priemyslu, zvýšenie vplyvu výskumu a inovácií na vývoj, podporu a implementáciu.</a:t>
            </a:r>
            <a:endParaRPr lang="sk-SK" sz="1200" dirty="0" smtClean="0"/>
          </a:p>
          <a:p>
            <a:r>
              <a:rPr lang="sk-SK" sz="1200" dirty="0" smtClean="0"/>
              <a:t>A práve toto je pilier, v ktorom sa objavujú </a:t>
            </a:r>
            <a:r>
              <a:rPr lang="sk-SK" sz="1200" b="1" dirty="0" smtClean="0"/>
              <a:t>klastre. Klastre, nie ako fyzické zoskupenia ale ako tematické zoskupenia podľa zastrešujúcej-hlavnej témy, obsahujúce skupiny tém zatriedené - podľa dopadu. </a:t>
            </a:r>
            <a:endParaRPr lang="sk-SK" sz="1200" dirty="0" smtClean="0"/>
          </a:p>
          <a:p>
            <a:r>
              <a:rPr lang="sk-SK" sz="1200" dirty="0" smtClean="0"/>
              <a:t>V štruktúre programu je celkovo </a:t>
            </a:r>
            <a:r>
              <a:rPr lang="sk-SK" sz="1200" b="1" dirty="0" smtClean="0"/>
              <a:t>šesť klastrov </a:t>
            </a:r>
            <a:r>
              <a:rPr lang="sk-SK" sz="1200" dirty="0" smtClean="0"/>
              <a:t>PILIERA II </a:t>
            </a:r>
          </a:p>
          <a:p>
            <a:r>
              <a:rPr lang="sk-SK" sz="1200" dirty="0" smtClean="0"/>
              <a:t>Pre väčšinu z Vás táto zmena štruktúry nebude mať veľký význam, ale treba si zapamätať, že:</a:t>
            </a:r>
          </a:p>
          <a:p>
            <a:pPr lvl="0"/>
            <a:r>
              <a:rPr lang="sk-SK" sz="1200" dirty="0" smtClean="0"/>
              <a:t>Je dôležité oboznámiť sa so štruktúrou v kontexte hľadania relevantných možností financovania a výziev v rámci programu HEU. Jasné pochopenie novej štruktúry vám zabezpečí, že budete vedieť, kde hľadať možnosti financovania a že vám neunikne žiadna relevancia pre váš výskumný projekt.</a:t>
            </a:r>
          </a:p>
          <a:p>
            <a:pPr lvl="0"/>
            <a:r>
              <a:rPr lang="sk-SK" sz="1200" dirty="0" smtClean="0"/>
              <a:t>Jedným z kľúčov k úspechu v HEU je, rovnako ako v predchádzajúcich programoch zosúladenie vášho projektu s očakávaniami toho konkrétneho grantu so zodpovedajúcim očakávaným dopadom. </a:t>
            </a:r>
          </a:p>
          <a:p>
            <a:r>
              <a:rPr lang="sk-SK" sz="1200" dirty="0" smtClean="0"/>
              <a:t>Nová štruktúra spresňuje rozdiel medzi rôznymi typmi grantov a poskytuje prvotnú hrubú orientáciu na dopad. </a:t>
            </a:r>
          </a:p>
          <a:p>
            <a:r>
              <a:rPr lang="sk-SK" sz="1200" dirty="0" smtClean="0"/>
              <a:t>Toto si vyžaduje osobitnú pozornosť a úplné pochopenie dôsledkov zabezpečenia súladu na vašu žiadosť o grant.</a:t>
            </a:r>
          </a:p>
          <a:p>
            <a:r>
              <a:rPr lang="sk-SK" sz="1200" b="1" dirty="0" smtClean="0"/>
              <a:t>P II bude zahŕňať výzvy na spoločné </a:t>
            </a:r>
            <a:r>
              <a:rPr lang="sk-SK" sz="1200" b="1" dirty="0" err="1" smtClean="0"/>
              <a:t>kolaboratívne</a:t>
            </a:r>
            <a:r>
              <a:rPr lang="sk-SK" sz="1200" b="1" dirty="0" smtClean="0"/>
              <a:t> projekty v oblasti spoločenských, technologických a priemyselných výziev, ktoré budú zverejňované pod rôznymi klastrami.</a:t>
            </a:r>
            <a:endParaRPr lang="sk-SK" sz="1200" dirty="0" smtClean="0"/>
          </a:p>
          <a:p>
            <a:r>
              <a:rPr lang="sk-SK" sz="1200" b="1" dirty="0" smtClean="0"/>
              <a:t>ZHORA NADOL – </a:t>
            </a:r>
            <a:r>
              <a:rPr lang="sk-SK" sz="1200" dirty="0" smtClean="0"/>
              <a:t>téma výskumu a inovácií je vo výzve jasne popísaná; navrhovateľ ju musí dodržať - spolupráca medzi sektormi a odbormi, čím sa zvyšuje inovačný potenciál, úlohy priemyslu a ich kombinácie s odkazom na politické priority. </a:t>
            </a:r>
          </a:p>
          <a:p>
            <a:r>
              <a:rPr lang="sk-SK" sz="1200" dirty="0" smtClean="0"/>
              <a:t>Na realizáciu návrhov je vyčlenený rozpočet (ak sa nič nezmení) v celkovej sume </a:t>
            </a:r>
            <a:r>
              <a:rPr lang="sk-SK" sz="1200" b="1" dirty="0" smtClean="0"/>
              <a:t>53,5 miliárd eur = 56 % celkového rozpočtu HEU.</a:t>
            </a:r>
            <a:endParaRPr lang="sk-SK" sz="1200" dirty="0" smtClean="0"/>
          </a:p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sz="1200" b="1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Stanovuje misie EÚ </a:t>
            </a:r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 ambicióznymi cieľmi pri riešení niektorých z našich najväčších problémov.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Obsahuje aj činnosti vykonávané Spoločným</a:t>
            </a:r>
            <a:r>
              <a:rPr lang="sk-SK" sz="1200" kern="1200" baseline="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výskumným centrom, ktoré tvorcom politík na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úrovni EÚ a členských štátov ponúka nezávislé</a:t>
            </a:r>
            <a:r>
              <a:rPr lang="sk-SK" sz="1200" kern="1200" baseline="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vedecké dôkazy a technickú podporu.</a:t>
            </a:r>
            <a:endParaRPr lang="sk-SK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2CF4D-68F2-40D5-9B65-2255F8CF3432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843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dirty="0" smtClean="0"/>
              <a:t>II PILIER podporuje programy, ktorých výsledkom budú konkrétne riešenia v prospech občanov v oblastiach ako sú digitálne technológie, životné prostredie, energetika.</a:t>
            </a:r>
          </a:p>
          <a:p>
            <a:r>
              <a:rPr lang="sk-SK" sz="1200" dirty="0" smtClean="0"/>
              <a:t>Keďže dnešný </a:t>
            </a:r>
            <a:r>
              <a:rPr lang="sk-SK" sz="1200" dirty="0" err="1" smtClean="0"/>
              <a:t>webinár</a:t>
            </a:r>
            <a:r>
              <a:rPr lang="sk-SK" sz="1200" dirty="0" smtClean="0"/>
              <a:t> je venovaný klastru 6 a aktuálnym príležitostiam, budeme sa podrobnejšie venovať práve témam, ktoré </a:t>
            </a:r>
            <a:r>
              <a:rPr lang="sk-SK" sz="1200" dirty="0" err="1" smtClean="0"/>
              <a:t>nadizajnovala</a:t>
            </a:r>
            <a:r>
              <a:rPr lang="sk-SK" sz="1200" dirty="0" smtClean="0"/>
              <a:t> EK v úzkej spolupráci so zástupcami členských štátov a tiež v konzultáciách s verejnosťou.</a:t>
            </a:r>
          </a:p>
          <a:p>
            <a:pPr defTabSz="990752">
              <a:defRPr/>
            </a:pPr>
            <a:r>
              <a:rPr lang="sk-SK" sz="1200" b="1" dirty="0" smtClean="0"/>
              <a:t>Klaster 6, ktorý ako súčasť PILIERA II, má mandát na podporu aktivít, ktoré prispejú k splneniu a vyváženosti environmentálnych, sociálnych a ekonomických cieľov a nasmerovaniu hospodárskej činnosti k udržateľnosti, čo znamená potrebu premeny.</a:t>
            </a:r>
          </a:p>
          <a:p>
            <a:endParaRPr lang="sk-SK" sz="1200" dirty="0" smtClean="0"/>
          </a:p>
          <a:p>
            <a:r>
              <a:rPr lang="sk-SK" sz="1200" dirty="0" smtClean="0"/>
              <a:t>Významná časť piliera II bude implementovaná prostredníctvom inštitucionalizovaných </a:t>
            </a:r>
            <a:r>
              <a:rPr lang="sk-SK" sz="1200" b="1" dirty="0" smtClean="0"/>
              <a:t>partnerstiev</a:t>
            </a:r>
            <a:r>
              <a:rPr lang="sk-SK" sz="1200" dirty="0" smtClean="0"/>
              <a:t> so separátnym pracovným programom.</a:t>
            </a:r>
          </a:p>
          <a:p>
            <a:r>
              <a:rPr lang="sk-SK" sz="1200" dirty="0" smtClean="0"/>
              <a:t>Stanovuje </a:t>
            </a:r>
            <a:r>
              <a:rPr lang="sk-SK" sz="1200" b="1" dirty="0" smtClean="0"/>
              <a:t>MISIE</a:t>
            </a:r>
            <a:r>
              <a:rPr lang="sk-SK" sz="1200" dirty="0" smtClean="0"/>
              <a:t> s ambicióznymi cieľmi riešiť niektoré z najvážnejších problémov, ale o tom bude o chvíľu hovoriť Monika </a:t>
            </a:r>
            <a:r>
              <a:rPr lang="sk-SK" sz="1200" dirty="0" err="1" smtClean="0"/>
              <a:t>Bideau</a:t>
            </a:r>
            <a:r>
              <a:rPr lang="sk-SK" sz="1200" dirty="0" smtClean="0"/>
              <a:t> </a:t>
            </a:r>
            <a:r>
              <a:rPr lang="sk-SK" sz="1200" dirty="0" err="1" smtClean="0"/>
              <a:t>Repčíková</a:t>
            </a:r>
            <a:r>
              <a:rPr lang="sk-SK" sz="1200" dirty="0" smtClean="0"/>
              <a:t>.</a:t>
            </a:r>
          </a:p>
          <a:p>
            <a:endParaRPr lang="sk-SK" sz="1200" dirty="0" smtClean="0"/>
          </a:p>
          <a:p>
            <a:r>
              <a:rPr lang="sk-SK" sz="1200" dirty="0" smtClean="0"/>
              <a:t>Prv než odovzdám slovo pánovi </a:t>
            </a:r>
            <a:r>
              <a:rPr lang="sk-SK" sz="1200" dirty="0" err="1" smtClean="0"/>
              <a:t>Hrončekovi</a:t>
            </a:r>
            <a:endParaRPr lang="sk-SK" sz="1200" dirty="0" smtClean="0"/>
          </a:p>
          <a:p>
            <a:endParaRPr lang="sk-SK" sz="1200" dirty="0" smtClean="0"/>
          </a:p>
          <a:p>
            <a:r>
              <a:rPr lang="sk-SK" sz="1200" b="1" dirty="0" smtClean="0"/>
              <a:t>Klaster 6 – ako súčasť PILIERA II má mandát na podporu aktivít, ktoré prispejú k splneniu a vyváženosti environmentálnych, sociálnych a ekonomických cieľov a nasmerovaniu hospodárskej činnosti k udržateľnosti, čo znamená potrebu premeny.</a:t>
            </a:r>
          </a:p>
          <a:p>
            <a:endParaRPr lang="sk-SK" sz="1200" b="1" dirty="0" smtClean="0"/>
          </a:p>
          <a:p>
            <a:r>
              <a:rPr lang="sk-SK" sz="1200" dirty="0" smtClean="0"/>
              <a:t>Premena/Transformácia bude zameraná na:</a:t>
            </a:r>
          </a:p>
          <a:p>
            <a:pPr marL="185766" indent="-185766">
              <a:buFont typeface="Arial" panose="020B0604020202020204" pitchFamily="34" charset="0"/>
              <a:buChar char="•"/>
            </a:pPr>
            <a:r>
              <a:rPr lang="sk-SK" sz="1200" dirty="0" smtClean="0"/>
              <a:t>Zníženie degradácie ŽP,</a:t>
            </a:r>
          </a:p>
          <a:p>
            <a:pPr marL="185766" indent="-185766">
              <a:buFont typeface="Arial" panose="020B0604020202020204" pitchFamily="34" charset="0"/>
              <a:buChar char="•"/>
            </a:pPr>
            <a:r>
              <a:rPr lang="sk-SK" sz="1200" dirty="0" smtClean="0"/>
              <a:t>Zastavenie a </a:t>
            </a:r>
            <a:r>
              <a:rPr lang="sk-SK" sz="1200" dirty="0" err="1" smtClean="0"/>
              <a:t>reverziu</a:t>
            </a:r>
            <a:r>
              <a:rPr lang="sk-SK" sz="1200" dirty="0" smtClean="0"/>
              <a:t> straty biodiverzity </a:t>
            </a:r>
          </a:p>
          <a:p>
            <a:pPr marL="185766" indent="-185766">
              <a:buFont typeface="Arial" panose="020B0604020202020204" pitchFamily="34" charset="0"/>
              <a:buChar char="•"/>
            </a:pPr>
            <a:r>
              <a:rPr lang="sk-SK" sz="1200" dirty="0" smtClean="0"/>
              <a:t>Lepšie hospodárenie s prírodnými zdrojmi</a:t>
            </a:r>
          </a:p>
          <a:p>
            <a:pPr marL="185766" indent="-185766">
              <a:buFont typeface="Arial" panose="020B0604020202020204" pitchFamily="34" charset="0"/>
              <a:buChar char="•"/>
            </a:pPr>
            <a:r>
              <a:rPr lang="sk-SK" sz="1200" dirty="0" smtClean="0"/>
              <a:t>Napĺňanie klimatických cieľov</a:t>
            </a:r>
          </a:p>
          <a:p>
            <a:pPr marL="185766" indent="-185766">
              <a:buFont typeface="Arial" panose="020B0604020202020204" pitchFamily="34" charset="0"/>
              <a:buChar char="•"/>
            </a:pPr>
            <a:r>
              <a:rPr lang="sk-SK" sz="1200" dirty="0" smtClean="0"/>
              <a:t>Zaistenie potravinovej bezpečnosti</a:t>
            </a:r>
          </a:p>
          <a:p>
            <a:pPr marL="185766" indent="-185766">
              <a:buFont typeface="Arial" panose="020B0604020202020204" pitchFamily="34" charset="0"/>
              <a:buChar char="•"/>
            </a:pPr>
            <a:r>
              <a:rPr lang="sk-SK" sz="1200" dirty="0" smtClean="0"/>
              <a:t>Zaistene bezpečnosti v oblasti vody.</a:t>
            </a:r>
          </a:p>
          <a:p>
            <a:r>
              <a:rPr lang="sk-SK" sz="1200" dirty="0" smtClean="0"/>
              <a:t> </a:t>
            </a:r>
          </a:p>
          <a:p>
            <a:r>
              <a:rPr lang="sk-SK" sz="1200" b="1" dirty="0" smtClean="0"/>
              <a:t>Pracovný program je pripravovaný tak, aby aktivity, výskumné a inovačné aktivity, prispeli svojou implementáciou k dosiahnutiu cieľov udržateľného rozvoja, predovšetkým k </a:t>
            </a:r>
          </a:p>
          <a:p>
            <a:pPr marL="185766" indent="-185766">
              <a:buFont typeface="Arial" panose="020B0604020202020204" pitchFamily="34" charset="0"/>
              <a:buChar char="•"/>
            </a:pPr>
            <a:r>
              <a:rPr lang="sk-SK" sz="1200" dirty="0" smtClean="0"/>
              <a:t>Ukončeniu hladu a dosiahnutiu potravinovej bezpečnosti</a:t>
            </a:r>
          </a:p>
          <a:p>
            <a:pPr marL="185766" indent="-185766">
              <a:buFont typeface="Arial" panose="020B0604020202020204" pitchFamily="34" charset="0"/>
              <a:buChar char="•"/>
            </a:pPr>
            <a:r>
              <a:rPr lang="sk-SK" sz="1200" dirty="0" smtClean="0"/>
              <a:t>Zabezpečeniu zdravého života a blahobytu</a:t>
            </a:r>
          </a:p>
          <a:p>
            <a:pPr marL="185766" indent="-185766">
              <a:buFont typeface="Arial" panose="020B0604020202020204" pitchFamily="34" charset="0"/>
              <a:buChar char="•"/>
            </a:pPr>
            <a:r>
              <a:rPr lang="sk-SK" sz="1200" dirty="0" smtClean="0"/>
              <a:t>Zabezpečeniu dostupnosti vody</a:t>
            </a:r>
          </a:p>
          <a:p>
            <a:pPr marL="185766" indent="-185766">
              <a:buFont typeface="Arial" panose="020B0604020202020204" pitchFamily="34" charset="0"/>
              <a:buChar char="•"/>
            </a:pPr>
            <a:r>
              <a:rPr lang="sk-SK" sz="1200" dirty="0" smtClean="0"/>
              <a:t>Podpore udržateľnej industrializácie a inovácií</a:t>
            </a:r>
          </a:p>
          <a:p>
            <a:pPr marL="185766" indent="-185766">
              <a:buFont typeface="Arial" panose="020B0604020202020204" pitchFamily="34" charset="0"/>
              <a:buChar char="•"/>
            </a:pPr>
            <a:r>
              <a:rPr lang="sk-SK" sz="1200" dirty="0" smtClean="0"/>
              <a:t>Premene obydlí na inkluzívne, bezpečné a udržateľné</a:t>
            </a:r>
          </a:p>
          <a:p>
            <a:pPr marL="185766" indent="-185766">
              <a:buFont typeface="Arial" panose="020B0604020202020204" pitchFamily="34" charset="0"/>
              <a:buChar char="•"/>
            </a:pPr>
            <a:r>
              <a:rPr lang="sk-SK" sz="1200" dirty="0" smtClean="0"/>
              <a:t>Zabezpečeniu udržateľnej spotreby </a:t>
            </a:r>
          </a:p>
          <a:p>
            <a:pPr marL="185766" indent="-185766">
              <a:buFont typeface="Arial" panose="020B0604020202020204" pitchFamily="34" charset="0"/>
              <a:buChar char="•"/>
            </a:pPr>
            <a:r>
              <a:rPr lang="sk-SK" sz="1200" dirty="0" smtClean="0"/>
              <a:t>(prispieť vhodnými opatreniami) k boju proti zmene klímy a bohu s jej dôsledkami</a:t>
            </a:r>
          </a:p>
          <a:p>
            <a:pPr marL="185766" indent="-185766">
              <a:buFont typeface="Arial" panose="020B0604020202020204" pitchFamily="34" charset="0"/>
              <a:buChar char="•"/>
            </a:pPr>
            <a:r>
              <a:rPr lang="sk-SK" sz="1200" dirty="0" smtClean="0"/>
              <a:t>Ochrane oceánu</a:t>
            </a:r>
          </a:p>
          <a:p>
            <a:pPr marL="185766" indent="-185766">
              <a:buFont typeface="Arial" panose="020B0604020202020204" pitchFamily="34" charset="0"/>
              <a:buChar char="•"/>
            </a:pPr>
            <a:r>
              <a:rPr lang="sk-SK" sz="1200" dirty="0" smtClean="0"/>
              <a:t>Ochrane, obnove a podpore využívania ekosystémov,</a:t>
            </a:r>
          </a:p>
          <a:p>
            <a:pPr marL="185766" indent="-185766">
              <a:buFont typeface="Arial" panose="020B0604020202020204" pitchFamily="34" charset="0"/>
              <a:buChar char="•"/>
            </a:pPr>
            <a:r>
              <a:rPr lang="sk-SK" sz="1200" dirty="0" smtClean="0"/>
              <a:t>Zastaveniu biodiverzity a zvráteniu / </a:t>
            </a:r>
            <a:r>
              <a:rPr lang="sk-SK" sz="1200" dirty="0" err="1" smtClean="0"/>
              <a:t>reverzii</a:t>
            </a:r>
            <a:r>
              <a:rPr lang="sk-SK" sz="1200" dirty="0" smtClean="0"/>
              <a:t> tohto vývoja, a v neposlednom rade k</a:t>
            </a:r>
          </a:p>
          <a:p>
            <a:pPr marL="185766" indent="-185766">
              <a:buFont typeface="Arial" panose="020B0604020202020204" pitchFamily="34" charset="0"/>
              <a:buChar char="•"/>
            </a:pPr>
            <a:r>
              <a:rPr lang="sk-SK" sz="1200" dirty="0" smtClean="0"/>
              <a:t>Boju proti znehodnocovaniu pôdy.</a:t>
            </a:r>
          </a:p>
          <a:p>
            <a:pPr marL="185766" indent="-185766">
              <a:buFont typeface="Arial" panose="020B0604020202020204" pitchFamily="34" charset="0"/>
              <a:buChar char="•"/>
            </a:pPr>
            <a:endParaRPr lang="sk-SK" sz="1200" dirty="0" smtClean="0"/>
          </a:p>
          <a:p>
            <a:r>
              <a:rPr lang="sk-SK" sz="1200" b="1" dirty="0" smtClean="0"/>
              <a:t>Pracovný program a jeho ciele sú zároveň nastavené tak, aby bol v súlade s aktuálnymi, aktualizovanými a </a:t>
            </a:r>
            <a:r>
              <a:rPr lang="sk-SK" sz="1200" b="1" dirty="0" err="1" smtClean="0"/>
              <a:t>prioritizovanými</a:t>
            </a:r>
            <a:r>
              <a:rPr lang="sk-SK" sz="1200" b="1" dirty="0" smtClean="0"/>
              <a:t> politikami a stratégiami.</a:t>
            </a:r>
          </a:p>
          <a:p>
            <a:endParaRPr lang="sk-SK" sz="1200" dirty="0" smtClean="0"/>
          </a:p>
          <a:p>
            <a:r>
              <a:rPr lang="sk-SK" sz="1200" dirty="0" smtClean="0"/>
              <a:t>Čo nájdeme v pracovnom programe?</a:t>
            </a:r>
          </a:p>
          <a:p>
            <a:endParaRPr lang="sk-SK" sz="1200" dirty="0" smtClean="0"/>
          </a:p>
          <a:p>
            <a:r>
              <a:rPr lang="sk-SK" sz="1200" dirty="0" smtClean="0"/>
              <a:t>Pracovný program je navrhnutý ako séria </a:t>
            </a:r>
            <a:r>
              <a:rPr lang="sk-SK" sz="1200" b="1" dirty="0" smtClean="0"/>
              <a:t>výziev, destinácií a tém. </a:t>
            </a:r>
            <a:endParaRPr lang="sk-SK" sz="1200" dirty="0" smtClean="0"/>
          </a:p>
          <a:p>
            <a:r>
              <a:rPr lang="sk-SK" sz="1200" dirty="0" smtClean="0"/>
              <a:t>Pracovný program pre klaster 6 je rozdelení do 7 destinácií (ako na snímke).</a:t>
            </a:r>
          </a:p>
          <a:p>
            <a:r>
              <a:rPr lang="sk-SK" sz="1200" dirty="0" smtClean="0"/>
              <a:t>Každá </a:t>
            </a:r>
            <a:r>
              <a:rPr lang="sk-SK" sz="1200" b="1" dirty="0" smtClean="0"/>
              <a:t>destinácia</a:t>
            </a:r>
            <a:r>
              <a:rPr lang="sk-SK" sz="1200" dirty="0" smtClean="0"/>
              <a:t> popisuje </a:t>
            </a:r>
            <a:r>
              <a:rPr lang="sk-SK" sz="1200" b="1" dirty="0" err="1" smtClean="0"/>
              <a:t>socio</a:t>
            </a:r>
            <a:r>
              <a:rPr lang="sk-SK" sz="1200" b="1" dirty="0" smtClean="0"/>
              <a:t>-ekonomické problémy</a:t>
            </a:r>
            <a:r>
              <a:rPr lang="sk-SK" sz="1200" dirty="0" smtClean="0"/>
              <a:t>, ktoré je potrebné riešiť a súvisiace </a:t>
            </a:r>
            <a:r>
              <a:rPr lang="sk-SK" sz="1200" b="1" dirty="0" smtClean="0"/>
              <a:t>dopady, </a:t>
            </a:r>
            <a:r>
              <a:rPr lang="sk-SK" sz="1200" dirty="0" smtClean="0"/>
              <a:t>ku ktorým majú navrhované aktivity prispieť.</a:t>
            </a:r>
          </a:p>
          <a:p>
            <a:r>
              <a:rPr lang="sk-SK" sz="1200" dirty="0" smtClean="0"/>
              <a:t>V mnohých prípadoch </a:t>
            </a:r>
            <a:r>
              <a:rPr lang="sk-SK" sz="1200" b="1" dirty="0" smtClean="0"/>
              <a:t>DESTINÁCIE</a:t>
            </a:r>
            <a:r>
              <a:rPr lang="sk-SK" sz="1200" dirty="0" smtClean="0"/>
              <a:t> </a:t>
            </a:r>
            <a:r>
              <a:rPr lang="sk-SK" sz="1200" u="sng" dirty="0" smtClean="0"/>
              <a:t>priamo korešpondujú s očakávanými dopadmi, vytýčenými v strategickom </a:t>
            </a:r>
            <a:r>
              <a:rPr lang="sk-SK" sz="1200" dirty="0" smtClean="0"/>
              <a:t>pláne.</a:t>
            </a:r>
          </a:p>
          <a:p>
            <a:r>
              <a:rPr lang="sk-SK" sz="1200" dirty="0" smtClean="0"/>
              <a:t>V rámci destinácií sú zaradené </a:t>
            </a:r>
            <a:r>
              <a:rPr lang="sk-SK" sz="1200" b="1" dirty="0" smtClean="0"/>
              <a:t>TÉMY</a:t>
            </a:r>
            <a:r>
              <a:rPr lang="sk-SK" sz="1200" dirty="0" smtClean="0"/>
              <a:t> popisujúce </a:t>
            </a:r>
            <a:r>
              <a:rPr lang="sk-SK" sz="1200" b="1" dirty="0" smtClean="0"/>
              <a:t>OČAKÁVANÉ DOPADY</a:t>
            </a:r>
            <a:r>
              <a:rPr lang="sk-SK" sz="1200" dirty="0" smtClean="0"/>
              <a:t> a </a:t>
            </a:r>
            <a:r>
              <a:rPr lang="sk-SK" sz="1200" b="1" dirty="0" smtClean="0"/>
              <a:t>ROZSAH AKTIVÍT</a:t>
            </a:r>
            <a:r>
              <a:rPr lang="sk-SK" sz="1200" dirty="0" smtClean="0"/>
              <a:t>, v akom budú podporované.</a:t>
            </a:r>
          </a:p>
          <a:p>
            <a:endParaRPr lang="sk-SK" sz="1200" dirty="0" smtClean="0"/>
          </a:p>
          <a:p>
            <a:r>
              <a:rPr lang="sk-SK" sz="1200" dirty="0" smtClean="0"/>
              <a:t>Pre pripomenutie, </a:t>
            </a:r>
          </a:p>
          <a:p>
            <a:endParaRPr lang="sk-SK" sz="1200" b="1" dirty="0" smtClean="0"/>
          </a:p>
          <a:p>
            <a:r>
              <a:rPr lang="sk-SK" sz="1200" b="1" dirty="0" smtClean="0"/>
              <a:t>OČAKÁVANÉ DOPADY </a:t>
            </a:r>
            <a:r>
              <a:rPr lang="sk-SK" sz="1200" dirty="0" smtClean="0"/>
              <a:t>sú požadované účinky / výstupy projektu v strednodobom horizonte, teda zavádzanie, šírenie a využívanie výsledkov projektu v závislosti od priamych cieľových skupín.</a:t>
            </a:r>
          </a:p>
          <a:p>
            <a:endParaRPr lang="sk-SK" sz="1200" b="1" dirty="0" smtClean="0"/>
          </a:p>
          <a:p>
            <a:r>
              <a:rPr lang="sk-SK" sz="1200" b="1" dirty="0" smtClean="0"/>
              <a:t>ROZSAH TÉMY (AKTIVÍT ) </a:t>
            </a:r>
            <a:r>
              <a:rPr lang="sk-SK" sz="1200" dirty="0" smtClean="0"/>
              <a:t>popisuje oblasť výskumu, ktorú je potrebné riešiť (a vyriešiť </a:t>
            </a:r>
            <a:r>
              <a:rPr lang="sk-SK" sz="1200" dirty="0" smtClean="0">
                <a:sym typeface="Wingdings" panose="05000000000000000000" pitchFamily="2" charset="2"/>
              </a:rPr>
              <a:t></a:t>
            </a:r>
            <a:r>
              <a:rPr lang="sk-SK" sz="1200" dirty="0" smtClean="0"/>
              <a:t>), ak sa majú dosiahnuť očakávané výsledky.</a:t>
            </a:r>
          </a:p>
          <a:p>
            <a:r>
              <a:rPr lang="sk-SK" sz="1200" dirty="0" smtClean="0"/>
              <a:t>V rámci popisu tém však nie je popísané </a:t>
            </a:r>
            <a:r>
              <a:rPr lang="sk-SK" sz="1200" b="1" cap="all" dirty="0" smtClean="0"/>
              <a:t>metodika na dosiahnutie výsledkov</a:t>
            </a:r>
            <a:r>
              <a:rPr lang="sk-SK" sz="1200" dirty="0" smtClean="0"/>
              <a:t>. Je preto na </a:t>
            </a:r>
            <a:r>
              <a:rPr lang="sk-SK" sz="1200" b="1" dirty="0" smtClean="0"/>
              <a:t>kreativite a zručnostiach uchádzačov / žiadateľov, aby navrhli také riešenia, ktoré prinesú výsledky a podstatným dielom prispejú k požadovaným výsledkom (predpokladanému stavu).</a:t>
            </a:r>
            <a:endParaRPr lang="sk-SK" sz="1200" dirty="0" smtClean="0"/>
          </a:p>
          <a:p>
            <a:r>
              <a:rPr lang="sk-SK" sz="1200" dirty="0" smtClean="0"/>
              <a:t>Pri každej </a:t>
            </a:r>
            <a:r>
              <a:rPr lang="sk-SK" sz="1200" b="1" cap="all" dirty="0" smtClean="0"/>
              <a:t>téme</a:t>
            </a:r>
            <a:r>
              <a:rPr lang="sk-SK" sz="1200" dirty="0" smtClean="0"/>
              <a:t> sú však stanovené </a:t>
            </a:r>
            <a:r>
              <a:rPr lang="sk-SK" sz="1200" b="1" dirty="0" smtClean="0"/>
              <a:t>všeobecné podmienky, termíny, rozpočet a často špecifické podmienky</a:t>
            </a:r>
            <a:r>
              <a:rPr lang="sk-SK" sz="1200" dirty="0" smtClean="0"/>
              <a:t>, ktoré môžu byť aktualizované.</a:t>
            </a:r>
          </a:p>
          <a:p>
            <a:r>
              <a:rPr lang="sk-SK" sz="1200" dirty="0" smtClean="0"/>
              <a:t>Témy sú zoskupené do </a:t>
            </a:r>
            <a:r>
              <a:rPr lang="sk-SK" sz="1200" b="1" cap="all" dirty="0" smtClean="0"/>
              <a:t>výziev</a:t>
            </a:r>
            <a:r>
              <a:rPr lang="sk-SK" sz="1200" dirty="0" smtClean="0"/>
              <a:t>, čo je technický termín pre </a:t>
            </a:r>
            <a:r>
              <a:rPr lang="sk-SK" sz="1200" b="1" dirty="0" smtClean="0"/>
              <a:t>SKUPINU TÉM </a:t>
            </a:r>
            <a:r>
              <a:rPr lang="sk-SK" sz="1200" dirty="0" smtClean="0"/>
              <a:t>so </a:t>
            </a:r>
            <a:r>
              <a:rPr lang="sk-SK" sz="1200" b="1" dirty="0" smtClean="0"/>
              <a:t>spoločným termínom otvorenia </a:t>
            </a:r>
            <a:r>
              <a:rPr lang="sk-SK" sz="1200" dirty="0" smtClean="0"/>
              <a:t>témy (výzvy), čo je spojené s otvorením systému na predkladanie návrhov – SUBMISSION SERVICE).</a:t>
            </a:r>
          </a:p>
          <a:p>
            <a:endParaRPr lang="sk-SK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2CF4D-68F2-40D5-9B65-2255F8CF3432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23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i="0" dirty="0" smtClean="0"/>
              <a:t>Klaster </a:t>
            </a:r>
            <a:r>
              <a:rPr lang="sk-SK" sz="12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Potraviny,</a:t>
            </a:r>
            <a:r>
              <a:rPr lang="sk-SK" sz="1200" b="1" baseline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biohospodárstvo, prírodné zdroje, poľnohospodárstvo a životné prostredie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b="0" baseline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Človek svojou činnosťou vyvíja tlak na pôdu, moria a oceány, vodu, ovzdušie, biodiverzitu a prírodné zdroje.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b="0" baseline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Zabezpečenie výživy pre neustále rastúci počet obyvateľstva našej planéty priamo závisí od zdravia prírodných systémov a zdrojov.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b="0" baseline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Fungujúci a prosperujúci ekosystém má hodnotu sám osebe, no okrem toho je samotným základom využívania všetkých zdrojov. V kombinácii so zmenou klímy však neustály dopyt ľudstva po prírodných zdrojoch vytvára environmentálny tlak, ktorý zďaleka prekračuje hranice udržateľnosti a pôsobí na ekosystémy a ich kapacitu slúžiť v prospech ľudského blaha.</a:t>
            </a:r>
          </a:p>
          <a:p>
            <a:endParaRPr lang="sk-SK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Výskum a inovácia sú pre riadenie</a:t>
            </a:r>
            <a:r>
              <a:rPr lang="sk-SK" baseline="0" dirty="0" smtClean="0"/>
              <a:t> a akceleráciu prechodu na udržateľné, bezpečné  </a:t>
            </a:r>
            <a:r>
              <a:rPr lang="sk-SK" baseline="0" dirty="0" err="1" smtClean="0"/>
              <a:t>inkluzívne</a:t>
            </a:r>
            <a:r>
              <a:rPr lang="sk-SK" baseline="0" dirty="0" smtClean="0"/>
              <a:t> potravinové systémy - od farmy po vidličku – a tak zaisteniu potravinovej a výživovej bezpečnosti pre všetkých.</a:t>
            </a:r>
            <a:endParaRPr lang="sk-SK" dirty="0" smtClean="0"/>
          </a:p>
          <a:p>
            <a:endParaRPr lang="sk-SK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2CF4D-68F2-40D5-9B65-2255F8CF3432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696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Väčšina navrhovaných partnerstiev sa zameriava na urýchlenie transformácie na klimaticky neutrálnu,</a:t>
            </a:r>
            <a:r>
              <a:rPr lang="sk-SK" sz="1200" kern="1200" baseline="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obehovú spoločnosť a hospodárstvo a dosiahnutie cieľov udržateľného rozvoja. Mnoho z nich sa preto spojí</a:t>
            </a:r>
            <a:r>
              <a:rPr lang="sk-SK" sz="1200" kern="1200" baseline="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so súkromným sektorom s cieľom dekarbonizovať odvetvia energetiky, mobility a oceliarstva alebo s členskými</a:t>
            </a:r>
            <a:r>
              <a:rPr lang="sk-SK" sz="1200" kern="1200" baseline="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štátmi s cieľom nájsť riešenia pre udržateľné riadenie zdrojov (napr. voda, pôda) a chrániť biodiverzitu. Ďalšie sa</a:t>
            </a:r>
            <a:r>
              <a:rPr lang="sk-SK" sz="1200" kern="1200" baseline="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zameriavajú na budovanie väčšej odolnosti európskych systémov zdravotnej starostlivosti a priemyslu, a to aj</a:t>
            </a:r>
            <a:r>
              <a:rPr lang="sk-SK" sz="1200" kern="1200" baseline="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zabezpečením vedúceho postavenia EÚ v oblasti technológií a jej autonómie v kritických oblastiach, ako sú</a:t>
            </a:r>
            <a:r>
              <a:rPr lang="sk-SK" sz="1200" kern="1200" baseline="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inteligentné siete a služby, umelá inteligencia, údaje a robotika a </a:t>
            </a:r>
            <a:r>
              <a:rPr lang="sk-SK" sz="1200" kern="1200" dirty="0" err="1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fotonika</a:t>
            </a:r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. </a:t>
            </a:r>
          </a:p>
          <a:p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Partnerstvá Built4People, Podpora</a:t>
            </a:r>
            <a:r>
              <a:rPr lang="sk-SK" sz="1200" kern="1200" baseline="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transformácie miest, Prechod na čistú energiu a ZIS EIT sú takisto relevantné pre nový európsky </a:t>
            </a:r>
            <a:r>
              <a:rPr lang="sk-SK" sz="1200" kern="1200" dirty="0" err="1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Bauhaus</a:t>
            </a:r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1200" b="1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Väčšina partnerstiev je postavená na dlhodobých iniciatívach existujúcich v rámci programu Horizont 2020,</a:t>
            </a:r>
            <a:r>
              <a:rPr lang="sk-SK" sz="1200" b="1" kern="1200" baseline="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sk-SK" sz="1200" b="1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siedmeho rámcového programu a na práci jednej alebo viacerých európskych technologických platforiem.</a:t>
            </a:r>
          </a:p>
          <a:p>
            <a:endParaRPr lang="sk-SK" sz="1200" b="1" i="0" kern="1200" dirty="0" smtClean="0">
              <a:solidFill>
                <a:schemeClr val="tx1">
                  <a:lumMod val="50000"/>
                </a:schemeClr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sk-SK" sz="1200" b="1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Kumulované príspevky </a:t>
            </a:r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zmobilizujú</a:t>
            </a:r>
            <a:r>
              <a:rPr lang="sk-SK" sz="1200" kern="1200" baseline="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ďalšie investície na podporu týchto</a:t>
            </a:r>
            <a:r>
              <a:rPr lang="sk-SK" sz="1200" kern="1200" baseline="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transformácií a budú mať dlhodobý</a:t>
            </a:r>
            <a:r>
              <a:rPr lang="sk-SK" sz="1200" kern="1200" baseline="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pozitívny vplyv na zamestnanosť,</a:t>
            </a:r>
            <a:r>
              <a:rPr lang="sk-SK" sz="1200" kern="1200" baseline="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životné prostredie a spoločnosť.</a:t>
            </a:r>
          </a:p>
          <a:p>
            <a:endParaRPr lang="sk-SK" sz="1200" b="1" i="0" kern="1200" dirty="0" smtClean="0">
              <a:solidFill>
                <a:schemeClr val="tx1">
                  <a:lumMod val="50000"/>
                </a:schemeClr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Do partnerstva sa môžete </a:t>
            </a:r>
            <a:r>
              <a:rPr lang="sk-SK" sz="1200" b="1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pripojiť</a:t>
            </a:r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: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- </a:t>
            </a:r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ako partner,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-</a:t>
            </a:r>
            <a:r>
              <a:rPr lang="sk-SK" baseline="0" dirty="0" smtClean="0"/>
              <a:t> </a:t>
            </a:r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prostredníctvom otvorených výziev vyhlásených v rámci partnerstiev,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- </a:t>
            </a:r>
            <a:r>
              <a:rPr lang="sk-SK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zapojením sa do konzultačných a poradenských činností partnerstiev.</a:t>
            </a:r>
            <a:endParaRPr lang="sk-SK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2CF4D-68F2-40D5-9B65-2255F8CF3432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24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ľný tvar 4" descr="Mapa Európy"/>
          <p:cNvSpPr>
            <a:spLocks noEditPoints="1"/>
          </p:cNvSpPr>
          <p:nvPr/>
        </p:nvSpPr>
        <p:spPr bwMode="auto">
          <a:xfrm>
            <a:off x="3806230" y="0"/>
            <a:ext cx="8382596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64" tIns="45732" rIns="91464" bIns="45732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sk-SK" sz="1801" noProof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217930" y="1828800"/>
            <a:ext cx="9756141" cy="3048001"/>
          </a:xfrm>
        </p:spPr>
        <p:txBody>
          <a:bodyPr rtlCol="0">
            <a:normAutofit/>
          </a:bodyPr>
          <a:lstStyle>
            <a:lvl1pPr>
              <a:defRPr sz="4401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217931" y="5029200"/>
            <a:ext cx="7850644" cy="1143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2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4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k-SK" noProof="0"/>
              <a:t>Kliknite sem a upravte štýl predlohy podnadpisov</a:t>
            </a:r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zvislého textu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rPr lang="sk-SK"/>
              <a:t>Kliknutím upravíte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sk-SK"/>
              <a:t>Pridanie päty</a:t>
            </a:r>
            <a:endParaRPr lang="sk-SK" dirty="0"/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53407E29-4FD7-4A81-8BF5-701460C9C386}" type="datetime1">
              <a:rPr lang="sk-SK" smtClean="0"/>
              <a:t>14. 6. 2022</a:t>
            </a:fld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685800"/>
            <a:ext cx="2134871" cy="5486400"/>
          </a:xfrm>
        </p:spPr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zvislého textu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7930" y="685800"/>
            <a:ext cx="7418070" cy="5486400"/>
          </a:xfrm>
        </p:spPr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sk-SK"/>
              <a:t>Kliknutím upravíte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sk-SK"/>
              <a:t>Pridanie päty</a:t>
            </a:r>
            <a:endParaRPr lang="sk-SK" dirty="0"/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B7289A4C-401E-4496-BC1A-33DA45E73269}" type="datetime1">
              <a:rPr lang="sk-SK" smtClean="0"/>
              <a:t>14. 6. 2022</a:t>
            </a:fld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368A-6D75-4F97-A9E3-67246471FB8B}" type="datetimeFigureOut">
              <a:rPr lang="sk-SK" smtClean="0"/>
              <a:t>14. 6. 2022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85F5-8D3B-419E-BA4B-4C3A28067D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235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368A-6D75-4F97-A9E3-67246471FB8B}" type="datetimeFigureOut">
              <a:rPr lang="sk-SK" smtClean="0"/>
              <a:t>14. 6. 2022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85F5-8D3B-419E-BA4B-4C3A28067D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5291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368A-6D75-4F97-A9E3-67246471FB8B}" type="datetimeFigureOut">
              <a:rPr lang="sk-SK" smtClean="0"/>
              <a:t>14. 6. 2022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85F5-8D3B-419E-BA4B-4C3A28067D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8584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368A-6D75-4F97-A9E3-67246471FB8B}" type="datetimeFigureOut">
              <a:rPr lang="sk-SK" smtClean="0"/>
              <a:t>14. 6. 2022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85F5-8D3B-419E-BA4B-4C3A28067D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42369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368A-6D75-4F97-A9E3-67246471FB8B}" type="datetimeFigureOut">
              <a:rPr lang="sk-SK" smtClean="0"/>
              <a:t>14. 6. 2022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85F5-8D3B-419E-BA4B-4C3A28067D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3306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368A-6D75-4F97-A9E3-67246471FB8B}" type="datetimeFigureOut">
              <a:rPr lang="sk-SK" smtClean="0"/>
              <a:t>14. 6. 2022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85F5-8D3B-419E-BA4B-4C3A28067D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5082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368A-6D75-4F97-A9E3-67246471FB8B}" type="datetimeFigureOut">
              <a:rPr lang="sk-SK" smtClean="0"/>
              <a:t>14. 6. 2022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85F5-8D3B-419E-BA4B-4C3A28067D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104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368A-6D75-4F97-A9E3-67246471FB8B}" type="datetimeFigureOut">
              <a:rPr lang="sk-SK" smtClean="0"/>
              <a:t>14. 6. 2022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85F5-8D3B-419E-BA4B-4C3A28067D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826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 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objekt obsah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sk-SK" noProof="0"/>
              <a:t>Kliknutím upravíte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sk-SK" noProof="0"/>
              <a:t>Pridanie päty</a:t>
            </a:r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8D35CFA-8409-4587-9739-5E2BEE7B1D22}" type="datetime1">
              <a:rPr lang="sk-SK" noProof="0" smtClean="0"/>
              <a:t>14. 6. 2022</a:t>
            </a:fld>
            <a:endParaRPr lang="sk-SK" noProof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368A-6D75-4F97-A9E3-67246471FB8B}" type="datetimeFigureOut">
              <a:rPr lang="sk-SK" smtClean="0"/>
              <a:t>14. 6. 2022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85F5-8D3B-419E-BA4B-4C3A28067D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9319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368A-6D75-4F97-A9E3-67246471FB8B}" type="datetimeFigureOut">
              <a:rPr lang="sk-SK" smtClean="0"/>
              <a:t>14. 6. 2022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85F5-8D3B-419E-BA4B-4C3A28067D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6154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368A-6D75-4F97-A9E3-67246471FB8B}" type="datetimeFigureOut">
              <a:rPr lang="sk-SK" smtClean="0"/>
              <a:t>14. 6. 2022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85F5-8D3B-419E-BA4B-4C3A28067D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3456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600164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442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217931" y="3429001"/>
            <a:ext cx="9756141" cy="2362199"/>
          </a:xfrm>
        </p:spPr>
        <p:txBody>
          <a:bodyPr rtlCol="0" anchor="b">
            <a:normAutofit/>
          </a:bodyPr>
          <a:lstStyle>
            <a:lvl1pPr algn="l">
              <a:defRPr sz="4401" b="0" cap="all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 hasCustomPrompt="1"/>
          </p:nvPr>
        </p:nvSpPr>
        <p:spPr>
          <a:xfrm>
            <a:off x="1213466" y="685802"/>
            <a:ext cx="7855109" cy="114299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200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33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6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20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9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40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1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86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/>
              <a:t>Kliknite sem a upravte štýl predlohy textu</a:t>
            </a:r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sk-SK" noProof="0"/>
              <a:t>Pridanie päty</a:t>
            </a:r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761294D-9888-4B79-9747-77BA71000B0E}" type="datetime1">
              <a:rPr lang="sk-SK" noProof="0" smtClean="0"/>
              <a:t>14. 6. 2022</a:t>
            </a:fld>
            <a:endParaRPr lang="sk-SK" noProof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objekt obsahu 2"/>
          <p:cNvSpPr>
            <a:spLocks noGrp="1"/>
          </p:cNvSpPr>
          <p:nvPr>
            <p:ph sz="half" idx="1" hasCustomPrompt="1"/>
          </p:nvPr>
        </p:nvSpPr>
        <p:spPr>
          <a:xfrm>
            <a:off x="1233600" y="1828800"/>
            <a:ext cx="4709961" cy="4343400"/>
          </a:xfrm>
        </p:spPr>
        <p:txBody>
          <a:bodyPr rtlCol="0">
            <a:normAutofit/>
          </a:bodyPr>
          <a:lstStyle>
            <a:lvl1pPr>
              <a:defRPr sz="2401">
                <a:latin typeface="Century Gothic" panose="020B0502020202020204" pitchFamily="34" charset="0"/>
              </a:defRPr>
            </a:lvl1pPr>
            <a:lvl2pPr>
              <a:defRPr sz="2001">
                <a:latin typeface="Century Gothic" panose="020B0502020202020204" pitchFamily="34" charset="0"/>
              </a:defRPr>
            </a:lvl2pPr>
            <a:lvl3pPr>
              <a:defRPr sz="1801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sk-SK" noProof="0"/>
              <a:t>Kliknutím upravíte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 hasCustomPrompt="1"/>
          </p:nvPr>
        </p:nvSpPr>
        <p:spPr>
          <a:xfrm>
            <a:off x="6264110" y="1828800"/>
            <a:ext cx="4709961" cy="4343400"/>
          </a:xfrm>
        </p:spPr>
        <p:txBody>
          <a:bodyPr rtlCol="0">
            <a:normAutofit/>
          </a:bodyPr>
          <a:lstStyle>
            <a:lvl1pPr>
              <a:defRPr sz="2401">
                <a:latin typeface="Century Gothic" panose="020B0502020202020204" pitchFamily="34" charset="0"/>
              </a:defRPr>
            </a:lvl1pPr>
            <a:lvl2pPr>
              <a:defRPr sz="2001">
                <a:latin typeface="Century Gothic" panose="020B0502020202020204" pitchFamily="34" charset="0"/>
              </a:defRPr>
            </a:lvl2pPr>
            <a:lvl3pPr>
              <a:defRPr sz="1801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k-SK" noProof="0"/>
              <a:t>Kliknutím upravíte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sk-SK" noProof="0"/>
              <a:t>Pridanie päty</a:t>
            </a:r>
          </a:p>
        </p:txBody>
      </p:sp>
      <p:sp>
        <p:nvSpPr>
          <p:cNvPr id="5" name="Zástupný objekt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1A1A94A3-40ED-4FD2-822D-6150FD7E96D6}" type="datetime1">
              <a:rPr lang="sk-SK" noProof="0" smtClean="0"/>
              <a:t>14. 6. 2022</a:t>
            </a:fld>
            <a:endParaRPr lang="sk-SK" noProof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 hasCustomPrompt="1"/>
          </p:nvPr>
        </p:nvSpPr>
        <p:spPr>
          <a:xfrm>
            <a:off x="1217931" y="1828800"/>
            <a:ext cx="4710387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1" b="0" cap="all" baseline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337" indent="0">
              <a:buNone/>
              <a:defRPr sz="2001" b="1"/>
            </a:lvl2pPr>
            <a:lvl3pPr marL="914674" indent="0">
              <a:buNone/>
              <a:defRPr sz="1801" b="1"/>
            </a:lvl3pPr>
            <a:lvl4pPr marL="1372011" indent="0">
              <a:buNone/>
              <a:defRPr sz="1600" b="1"/>
            </a:lvl4pPr>
            <a:lvl5pPr marL="1829349" indent="0">
              <a:buNone/>
              <a:defRPr sz="1600" b="1"/>
            </a:lvl5pPr>
            <a:lvl6pPr marL="2286686" indent="0">
              <a:buNone/>
              <a:defRPr sz="1600" b="1"/>
            </a:lvl6pPr>
            <a:lvl7pPr marL="2744023" indent="0">
              <a:buNone/>
              <a:defRPr sz="1600" b="1"/>
            </a:lvl7pPr>
            <a:lvl8pPr marL="3201360" indent="0">
              <a:buNone/>
              <a:defRPr sz="1600" b="1"/>
            </a:lvl8pPr>
            <a:lvl9pPr marL="3658697" indent="0">
              <a:buNone/>
              <a:defRPr sz="1600" b="1"/>
            </a:lvl9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 hasCustomPrompt="1"/>
          </p:nvPr>
        </p:nvSpPr>
        <p:spPr>
          <a:xfrm>
            <a:off x="1217931" y="2743201"/>
            <a:ext cx="4710387" cy="3428999"/>
          </a:xfrm>
        </p:spPr>
        <p:txBody>
          <a:bodyPr rtlCol="0">
            <a:normAutofit/>
          </a:bodyPr>
          <a:lstStyle>
            <a:lvl1pPr>
              <a:defRPr sz="2001">
                <a:latin typeface="Century Gothic" panose="020B0502020202020204" pitchFamily="34" charset="0"/>
              </a:defRPr>
            </a:lvl1pPr>
            <a:lvl2pPr>
              <a:defRPr sz="1801">
                <a:latin typeface="Century Gothic" panose="020B0502020202020204" pitchFamily="34" charset="0"/>
              </a:defRPr>
            </a:lvl2pPr>
            <a:lvl3pPr>
              <a:defRPr sz="1600">
                <a:latin typeface="Century Gothic" panose="020B0502020202020204" pitchFamily="34" charset="0"/>
              </a:defRPr>
            </a:lvl3pPr>
            <a:lvl4pPr>
              <a:defRPr sz="1400">
                <a:latin typeface="Century Gothic" panose="020B0502020202020204" pitchFamily="34" charset="0"/>
              </a:defRPr>
            </a:lvl4pPr>
            <a:lvl5pPr>
              <a:defRPr sz="1400">
                <a:latin typeface="Century Gothic" panose="020B0502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k-SK" noProof="0"/>
              <a:t>Kliknutím upravíte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5" name="Zástupný objekt textu 4"/>
          <p:cNvSpPr>
            <a:spLocks noGrp="1"/>
          </p:cNvSpPr>
          <p:nvPr>
            <p:ph type="body" sz="quarter" idx="3" hasCustomPrompt="1"/>
          </p:nvPr>
        </p:nvSpPr>
        <p:spPr>
          <a:xfrm>
            <a:off x="6263685" y="1828800"/>
            <a:ext cx="4710387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1" b="0" cap="all" baseline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337" indent="0">
              <a:buNone/>
              <a:defRPr sz="2001" b="1"/>
            </a:lvl2pPr>
            <a:lvl3pPr marL="914674" indent="0">
              <a:buNone/>
              <a:defRPr sz="1801" b="1"/>
            </a:lvl3pPr>
            <a:lvl4pPr marL="1372011" indent="0">
              <a:buNone/>
              <a:defRPr sz="1600" b="1"/>
            </a:lvl4pPr>
            <a:lvl5pPr marL="1829349" indent="0">
              <a:buNone/>
              <a:defRPr sz="1600" b="1"/>
            </a:lvl5pPr>
            <a:lvl6pPr marL="2286686" indent="0">
              <a:buNone/>
              <a:defRPr sz="1600" b="1"/>
            </a:lvl6pPr>
            <a:lvl7pPr marL="2744023" indent="0">
              <a:buNone/>
              <a:defRPr sz="1600" b="1"/>
            </a:lvl7pPr>
            <a:lvl8pPr marL="3201360" indent="0">
              <a:buNone/>
              <a:defRPr sz="1600" b="1"/>
            </a:lvl8pPr>
            <a:lvl9pPr marL="3658697" indent="0">
              <a:buNone/>
              <a:defRPr sz="1600" b="1"/>
            </a:lvl9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6" name="Zástupný objekt obsahu 5"/>
          <p:cNvSpPr>
            <a:spLocks noGrp="1"/>
          </p:cNvSpPr>
          <p:nvPr>
            <p:ph sz="quarter" idx="4" hasCustomPrompt="1"/>
          </p:nvPr>
        </p:nvSpPr>
        <p:spPr>
          <a:xfrm>
            <a:off x="6263685" y="2743201"/>
            <a:ext cx="4710387" cy="3428999"/>
          </a:xfrm>
        </p:spPr>
        <p:txBody>
          <a:bodyPr rtlCol="0">
            <a:normAutofit/>
          </a:bodyPr>
          <a:lstStyle>
            <a:lvl1pPr>
              <a:defRPr sz="2001">
                <a:latin typeface="Century Gothic" panose="020B0502020202020204" pitchFamily="34" charset="0"/>
              </a:defRPr>
            </a:lvl1pPr>
            <a:lvl2pPr>
              <a:defRPr sz="1801">
                <a:latin typeface="Century Gothic" panose="020B0502020202020204" pitchFamily="34" charset="0"/>
              </a:defRPr>
            </a:lvl2pPr>
            <a:lvl3pPr>
              <a:defRPr sz="1600">
                <a:latin typeface="Century Gothic" panose="020B0502020202020204" pitchFamily="34" charset="0"/>
              </a:defRPr>
            </a:lvl3pPr>
            <a:lvl4pPr>
              <a:defRPr sz="1400">
                <a:latin typeface="Century Gothic" panose="020B0502020202020204" pitchFamily="34" charset="0"/>
              </a:defRPr>
            </a:lvl4pPr>
            <a:lvl5pPr>
              <a:defRPr sz="1400">
                <a:latin typeface="Century Gothic" panose="020B0502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sk-SK" noProof="0"/>
              <a:t>Kliknutím upravíte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8" name="Zástupný objekt pät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sk-SK" noProof="0"/>
              <a:t>Pridanie päty</a:t>
            </a:r>
          </a:p>
        </p:txBody>
      </p:sp>
      <p:sp>
        <p:nvSpPr>
          <p:cNvPr id="7" name="Zástupný objekt dátum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E1C110A2-60BD-46A5-8940-036A0CA1469B}" type="datetime1">
              <a:rPr lang="sk-SK" noProof="0" smtClean="0"/>
              <a:t>14. 6. 2022</a:t>
            </a:fld>
            <a:endParaRPr lang="sk-SK" noProof="0"/>
          </a:p>
        </p:txBody>
      </p:sp>
      <p:sp>
        <p:nvSpPr>
          <p:cNvPr id="9" name="Zástupný objekt čísla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4" name="Zástupný objekt pät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sk-SK" noProof="0"/>
              <a:t>Pridanie päty</a:t>
            </a:r>
          </a:p>
        </p:txBody>
      </p:sp>
      <p:sp>
        <p:nvSpPr>
          <p:cNvPr id="3" name="Zástupný objekt dátum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B440C63C-87C5-42DA-94A6-E83674ED280F}" type="datetime1">
              <a:rPr lang="sk-SK" noProof="0" smtClean="0"/>
              <a:t>14. 6. 2022</a:t>
            </a:fld>
            <a:endParaRPr lang="sk-SK" noProof="0"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ät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sk-SK" noProof="0"/>
              <a:t>Pridanie päty</a:t>
            </a:r>
          </a:p>
        </p:txBody>
      </p:sp>
      <p:sp>
        <p:nvSpPr>
          <p:cNvPr id="2" name="Zástupný objekt dátum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3877C20A-01B8-41B5-A09F-3A0DB4DFE5D2}" type="datetime1">
              <a:rPr lang="sk-SK" noProof="0" smtClean="0"/>
              <a:t>14. 6. 2022</a:t>
            </a:fld>
            <a:endParaRPr lang="sk-SK" noProof="0"/>
          </a:p>
        </p:txBody>
      </p:sp>
      <p:sp>
        <p:nvSpPr>
          <p:cNvPr id="4" name="Zástupný objekt čísla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sk-SK" sz="1801" dirty="0">
              <a:latin typeface="Century Gothic" panose="020B0502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4391" y="685800"/>
            <a:ext cx="3887212" cy="4038600"/>
          </a:xfrm>
        </p:spPr>
        <p:txBody>
          <a:bodyPr rtlCol="0" anchor="b">
            <a:noAutofit/>
          </a:bodyPr>
          <a:lstStyle>
            <a:lvl1pPr algn="l">
              <a:defRPr sz="4001" b="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sk-SK" dirty="0"/>
              <a:t>Kliknite sem a upravte štýl predlohy nadpisov</a:t>
            </a:r>
          </a:p>
        </p:txBody>
      </p:sp>
      <p:sp>
        <p:nvSpPr>
          <p:cNvPr id="3" name="Zástupný objekt obsahu 2"/>
          <p:cNvSpPr>
            <a:spLocks noGrp="1"/>
          </p:cNvSpPr>
          <p:nvPr>
            <p:ph idx="1" hasCustomPrompt="1"/>
          </p:nvPr>
        </p:nvSpPr>
        <p:spPr>
          <a:xfrm>
            <a:off x="5867342" y="685800"/>
            <a:ext cx="5640269" cy="5486400"/>
          </a:xfrm>
        </p:spPr>
        <p:txBody>
          <a:bodyPr rtlCol="0">
            <a:normAutofit/>
          </a:bodyPr>
          <a:lstStyle>
            <a:lvl1pPr>
              <a:defRPr sz="2401">
                <a:latin typeface="Century Gothic" panose="020B0502020202020204" pitchFamily="34" charset="0"/>
              </a:defRPr>
            </a:lvl1pPr>
            <a:lvl2pPr>
              <a:defRPr sz="2001">
                <a:latin typeface="Century Gothic" panose="020B0502020202020204" pitchFamily="34" charset="0"/>
              </a:defRPr>
            </a:lvl2pPr>
            <a:lvl3pPr>
              <a:defRPr sz="1801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k-SK"/>
              <a:t>Kliknutím upravíte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 hasCustomPrompt="1"/>
          </p:nvPr>
        </p:nvSpPr>
        <p:spPr>
          <a:xfrm>
            <a:off x="684391" y="4876800"/>
            <a:ext cx="3887212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1">
                <a:latin typeface="Century Gothic" panose="020B0502020202020204" pitchFamily="34" charset="0"/>
              </a:defRPr>
            </a:lvl1pPr>
            <a:lvl2pPr marL="457337" indent="0">
              <a:buNone/>
              <a:defRPr sz="1200"/>
            </a:lvl2pPr>
            <a:lvl3pPr marL="914674" indent="0">
              <a:buNone/>
              <a:defRPr sz="1000"/>
            </a:lvl3pPr>
            <a:lvl4pPr marL="1372011" indent="0">
              <a:buNone/>
              <a:defRPr sz="900"/>
            </a:lvl4pPr>
            <a:lvl5pPr marL="1829349" indent="0">
              <a:buNone/>
              <a:defRPr sz="900"/>
            </a:lvl5pPr>
            <a:lvl6pPr marL="2286686" indent="0">
              <a:buNone/>
              <a:defRPr sz="900"/>
            </a:lvl6pPr>
            <a:lvl7pPr marL="2744023" indent="0">
              <a:buNone/>
              <a:defRPr sz="900"/>
            </a:lvl7pPr>
            <a:lvl8pPr marL="3201360" indent="0">
              <a:buNone/>
              <a:defRPr sz="900"/>
            </a:lvl8pPr>
            <a:lvl9pPr marL="3658697" indent="0">
              <a:buNone/>
              <a:defRPr sz="900"/>
            </a:lvl9pPr>
          </a:lstStyle>
          <a:p>
            <a:pPr lvl="0" rtl="0"/>
            <a:r>
              <a:rPr lang="sk-SK"/>
              <a:t>Kliknutím upravíte štýly predlohy textu</a:t>
            </a:r>
            <a:endParaRPr lang="sk-SK" dirty="0"/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sk-SK"/>
              <a:t>Pridanie päty</a:t>
            </a:r>
            <a:endParaRPr lang="sk-SK" dirty="0"/>
          </a:p>
        </p:txBody>
      </p:sp>
      <p:sp>
        <p:nvSpPr>
          <p:cNvPr id="5" name="Zástupný objekt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874808B-E43A-4116-A29A-986753AE0DD2}" type="datetime1">
              <a:rPr lang="sk-SK" smtClean="0"/>
              <a:t>14. 6. 2022</a:t>
            </a:fld>
            <a:endParaRPr lang="sk-SK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sk-SK" sz="1801" dirty="0">
              <a:latin typeface="Century Gothic" panose="020B0502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4391" y="685800"/>
            <a:ext cx="3887212" cy="4038600"/>
          </a:xfrm>
        </p:spPr>
        <p:txBody>
          <a:bodyPr rtlCol="0" anchor="b">
            <a:noAutofit/>
          </a:bodyPr>
          <a:lstStyle>
            <a:lvl1pPr algn="l">
              <a:defRPr sz="4001" b="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obrázka 2" descr="Prázdny zástupný objekt na pridanie obrázka. Kliknite na zástupný objekt a vyberte obrázok, ktorý chcete pridať."/>
          <p:cNvSpPr>
            <a:spLocks noGrp="1"/>
          </p:cNvSpPr>
          <p:nvPr>
            <p:ph type="pic" idx="1" hasCustomPrompt="1"/>
          </p:nvPr>
        </p:nvSpPr>
        <p:spPr>
          <a:xfrm>
            <a:off x="5867341" y="685800"/>
            <a:ext cx="5640269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2401">
                <a:latin typeface="Century Gothic" panose="020B0502020202020204" pitchFamily="34" charset="0"/>
              </a:defRPr>
            </a:lvl1pPr>
            <a:lvl2pPr marL="457337" indent="0">
              <a:buNone/>
              <a:defRPr sz="2801"/>
            </a:lvl2pPr>
            <a:lvl3pPr marL="914674" indent="0">
              <a:buNone/>
              <a:defRPr sz="2401"/>
            </a:lvl3pPr>
            <a:lvl4pPr marL="1372011" indent="0">
              <a:buNone/>
              <a:defRPr sz="2001"/>
            </a:lvl4pPr>
            <a:lvl5pPr marL="1829349" indent="0">
              <a:buNone/>
              <a:defRPr sz="2001"/>
            </a:lvl5pPr>
            <a:lvl6pPr marL="2286686" indent="0">
              <a:buNone/>
              <a:defRPr sz="2001"/>
            </a:lvl6pPr>
            <a:lvl7pPr marL="2744023" indent="0">
              <a:buNone/>
              <a:defRPr sz="2001"/>
            </a:lvl7pPr>
            <a:lvl8pPr marL="3201360" indent="0">
              <a:buNone/>
              <a:defRPr sz="2001"/>
            </a:lvl8pPr>
            <a:lvl9pPr marL="3658697" indent="0">
              <a:buNone/>
              <a:defRPr sz="2001"/>
            </a:lvl9pPr>
          </a:lstStyle>
          <a:p>
            <a:pPr rtl="0"/>
            <a:r>
              <a:rPr lang="sk-SK"/>
              <a:t>Kliknutím na ikonu pridáte obrázok</a:t>
            </a:r>
            <a:endParaRPr lang="sk-SK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 hasCustomPrompt="1"/>
          </p:nvPr>
        </p:nvSpPr>
        <p:spPr>
          <a:xfrm>
            <a:off x="684391" y="4876800"/>
            <a:ext cx="3887212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1">
                <a:latin typeface="Century Gothic" panose="020B0502020202020204" pitchFamily="34" charset="0"/>
              </a:defRPr>
            </a:lvl1pPr>
            <a:lvl2pPr marL="457337" indent="0">
              <a:buNone/>
              <a:defRPr sz="1200"/>
            </a:lvl2pPr>
            <a:lvl3pPr marL="914674" indent="0">
              <a:buNone/>
              <a:defRPr sz="1000"/>
            </a:lvl3pPr>
            <a:lvl4pPr marL="1372011" indent="0">
              <a:buNone/>
              <a:defRPr sz="900"/>
            </a:lvl4pPr>
            <a:lvl5pPr marL="1829349" indent="0">
              <a:buNone/>
              <a:defRPr sz="900"/>
            </a:lvl5pPr>
            <a:lvl6pPr marL="2286686" indent="0">
              <a:buNone/>
              <a:defRPr sz="900"/>
            </a:lvl6pPr>
            <a:lvl7pPr marL="2744023" indent="0">
              <a:buNone/>
              <a:defRPr sz="900"/>
            </a:lvl7pPr>
            <a:lvl8pPr marL="3201360" indent="0">
              <a:buNone/>
              <a:defRPr sz="900"/>
            </a:lvl8pPr>
            <a:lvl9pPr marL="3658697" indent="0">
              <a:buNone/>
              <a:defRPr sz="900"/>
            </a:lvl9pPr>
          </a:lstStyle>
          <a:p>
            <a:pPr lvl="0" rtl="0"/>
            <a:r>
              <a:rPr lang="sk-SK"/>
              <a:t>Kliknutím upravíte štýly predlohy textu</a:t>
            </a:r>
            <a:endParaRPr lang="sk-SK" dirty="0"/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sk-SK"/>
              <a:t>Pridanie päty</a:t>
            </a:r>
            <a:endParaRPr lang="sk-SK" dirty="0"/>
          </a:p>
        </p:txBody>
      </p:sp>
      <p:sp>
        <p:nvSpPr>
          <p:cNvPr id="5" name="Zástupný objekt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3D665AC2-8E5E-4656-AF03-02B885EE8D66}" type="datetime1">
              <a:rPr lang="sk-SK" smtClean="0"/>
              <a:t>14. 6. 2022</a:t>
            </a:fld>
            <a:endParaRPr lang="sk-SK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nadpisu 1"/>
          <p:cNvSpPr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975614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-SK" noProof="0"/>
              <a:t>Kliknutím upravíte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3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sk-SK" noProof="0"/>
              <a:t>Pridanie päty</a:t>
            </a:r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2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98B76F68-58D4-465B-A57B-19052C521985}" type="datetime1">
              <a:rPr lang="sk-SK" noProof="0" smtClean="0"/>
              <a:t>14. 6. 2022</a:t>
            </a:fld>
            <a:endParaRPr lang="sk-SK" noProof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4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674" rtl="0" eaLnBrk="1" latinLnBrk="0" hangingPunct="1">
        <a:lnSpc>
          <a:spcPct val="90000"/>
        </a:lnSpc>
        <a:spcBef>
          <a:spcPct val="0"/>
        </a:spcBef>
        <a:buNone/>
        <a:defRPr sz="4001" kern="1200" cap="all" baseline="0">
          <a:solidFill>
            <a:schemeClr val="tx1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74402" indent="-228669" algn="l" defTabSz="914674" rtl="0" eaLnBrk="1" latinLnBrk="0" hangingPunct="1">
        <a:lnSpc>
          <a:spcPct val="90000"/>
        </a:lnSpc>
        <a:spcBef>
          <a:spcPts val="1801"/>
        </a:spcBef>
        <a:buClr>
          <a:schemeClr val="tx1"/>
        </a:buClr>
        <a:buSzPct val="80000"/>
        <a:buFont typeface="Arial" pitchFamily="34" charset="0"/>
        <a:buChar char="•"/>
        <a:defRPr sz="2401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503071" indent="-228669" algn="l" defTabSz="914674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1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731739" indent="-228669" algn="l" defTabSz="914674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1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960408" indent="-228669" algn="l" defTabSz="914674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189077" indent="-228669" algn="l" defTabSz="914674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417745" indent="-228669" algn="l" defTabSz="914674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6414" indent="-228669" algn="l" defTabSz="914674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5082" indent="-228669" algn="l" defTabSz="914674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751" indent="-228669" algn="l" defTabSz="914674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337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674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2011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349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686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4023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1360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8697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368A-6D75-4F97-A9E3-67246471FB8B}" type="datetimeFigureOut">
              <a:rPr lang="sk-SK" smtClean="0"/>
              <a:t>14. 6. 2022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885F5-8D3B-419E-BA4B-4C3A28067D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3460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orizont-europa.sk/" TargetMode="External"/><Relationship Id="rId3" Type="http://schemas.openxmlformats.org/officeDocument/2006/relationships/image" Target="../media/image19.png"/><Relationship Id="rId7" Type="http://schemas.openxmlformats.org/officeDocument/2006/relationships/hyperlink" Target="mailto:natasa.hurtova@cvtisr.sk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3842418" y="1536192"/>
            <a:ext cx="6565445" cy="3018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Príležitosti v programe</a:t>
            </a:r>
            <a:r>
              <a:rPr kumimoji="0" lang="sk-SK" sz="3600" b="1" i="0" u="none" strike="noStrike" kern="1200" cap="none" spc="0" normalizeH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HORIZONT </a:t>
            </a: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EURÓPA</a:t>
            </a: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3600" b="1" i="0" u="none" strike="noStrike" kern="1200" cap="none" spc="-15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Nadpis 4"/>
          <p:cNvSpPr>
            <a:spLocks noGrp="1"/>
          </p:cNvSpPr>
          <p:nvPr>
            <p:ph type="ctrTitle"/>
          </p:nvPr>
        </p:nvSpPr>
        <p:spPr>
          <a:xfrm>
            <a:off x="3842418" y="4293095"/>
            <a:ext cx="6565445" cy="87493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cap="all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sk-SK" cap="all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sk-SK" sz="3100" dirty="0">
                <a:solidFill>
                  <a:schemeClr val="accent5">
                    <a:lumMod val="50000"/>
                  </a:schemeClr>
                </a:solidFill>
              </a:rPr>
              <a:t>Výskumný </a:t>
            </a:r>
            <a:r>
              <a:rPr lang="sk-SK" sz="3100" dirty="0" smtClean="0">
                <a:solidFill>
                  <a:schemeClr val="accent5">
                    <a:lumMod val="50000"/>
                  </a:schemeClr>
                </a:solidFill>
              </a:rPr>
              <a:t>projekt </a:t>
            </a:r>
            <a:r>
              <a:rPr lang="sk-SK" sz="3100" dirty="0">
                <a:solidFill>
                  <a:schemeClr val="accent5">
                    <a:lumMod val="50000"/>
                  </a:schemeClr>
                </a:solidFill>
              </a:rPr>
              <a:t>POLIRURAL </a:t>
            </a:r>
            <a:r>
              <a:rPr lang="sk-SK" sz="31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sk-SK" sz="31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sk-SK" sz="3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k-SK" sz="3100" dirty="0">
                <a:solidFill>
                  <a:schemeClr val="accent5">
                    <a:lumMod val="50000"/>
                  </a:schemeClr>
                </a:solidFill>
              </a:rPr>
              <a:t>záverečná </a:t>
            </a:r>
            <a:r>
              <a:rPr lang="sk-SK" sz="3100" dirty="0" smtClean="0">
                <a:solidFill>
                  <a:schemeClr val="accent5">
                    <a:lumMod val="50000"/>
                  </a:schemeClr>
                </a:solidFill>
              </a:rPr>
              <a:t>konferencia</a:t>
            </a:r>
            <a:endParaRPr lang="sk-SK" sz="3100" cap="all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Podnadpis 5"/>
          <p:cNvSpPr>
            <a:spLocks noGrp="1"/>
          </p:cNvSpPr>
          <p:nvPr>
            <p:ph type="subTitle" idx="1"/>
          </p:nvPr>
        </p:nvSpPr>
        <p:spPr>
          <a:xfrm>
            <a:off x="7268833" y="5254582"/>
            <a:ext cx="3147647" cy="337326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>
                <a:solidFill>
                  <a:schemeClr val="accent5">
                    <a:lumMod val="50000"/>
                  </a:schemeClr>
                </a:solidFill>
              </a:rPr>
              <a:t>8.6.2022</a:t>
            </a:r>
            <a:endParaRPr lang="sk-SK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81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695400" y="365125"/>
            <a:ext cx="10081120" cy="1192213"/>
          </a:xfrm>
        </p:spPr>
        <p:txBody>
          <a:bodyPr>
            <a:normAutofit/>
          </a:bodyPr>
          <a:lstStyle/>
          <a:p>
            <a:r>
              <a:rPr lang="sk-SK" dirty="0" smtClean="0"/>
              <a:t>   </a:t>
            </a:r>
            <a:r>
              <a:rPr lang="sk-SK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Európske </a:t>
            </a:r>
            <a:r>
              <a:rPr lang="sk-SK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k-SK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artnerstvá</a:t>
            </a:r>
            <a:endParaRPr lang="sk-SK" sz="2800" b="1" cap="all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10103655"/>
              </p:ext>
            </p:extLst>
          </p:nvPr>
        </p:nvGraphicFramePr>
        <p:xfrm>
          <a:off x="1127448" y="1568668"/>
          <a:ext cx="10081120" cy="48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756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695400" y="365125"/>
            <a:ext cx="10081120" cy="1192213"/>
          </a:xfrm>
        </p:spPr>
        <p:txBody>
          <a:bodyPr>
            <a:normAutofit/>
          </a:bodyPr>
          <a:lstStyle/>
          <a:p>
            <a:r>
              <a:rPr lang="sk-SK" dirty="0" smtClean="0"/>
              <a:t>   </a:t>
            </a:r>
            <a:r>
              <a:rPr lang="sk-SK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Európske </a:t>
            </a:r>
            <a:r>
              <a:rPr lang="sk-SK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k-SK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artnerstvá</a:t>
            </a:r>
            <a:endParaRPr lang="sk-SK" sz="2800" b="1" cap="all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127448" y="1568669"/>
            <a:ext cx="99000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400" dirty="0" smtClean="0"/>
              <a:t>riešiť </a:t>
            </a:r>
            <a:r>
              <a:rPr lang="sk-SK" sz="2400" b="1" dirty="0" smtClean="0"/>
              <a:t>výzvy</a:t>
            </a:r>
            <a:r>
              <a:rPr lang="sk-SK" sz="2400" dirty="0" smtClean="0"/>
              <a:t> </a:t>
            </a:r>
            <a:r>
              <a:rPr lang="sk-SK" sz="2400" dirty="0"/>
              <a:t>načrtnuté v programe Horizont </a:t>
            </a:r>
            <a:r>
              <a:rPr lang="sk-SK" sz="2400" dirty="0" smtClean="0"/>
              <a:t>Európa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400" dirty="0" smtClean="0"/>
              <a:t>podpora priorít EÚ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400" b="1" dirty="0" smtClean="0"/>
              <a:t>Európska </a:t>
            </a:r>
            <a:r>
              <a:rPr lang="sk-SK" sz="2400" b="1" dirty="0"/>
              <a:t>zelená dohoda</a:t>
            </a:r>
            <a:r>
              <a:rPr lang="sk-SK" sz="2400" dirty="0" smtClean="0"/>
              <a:t>,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400" b="1" dirty="0" smtClean="0"/>
              <a:t>Európa pripravená na digitálny vek,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400" b="1" dirty="0" smtClean="0"/>
              <a:t>hospodárstvo prospešné pre ľudí 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400" b="1" dirty="0" smtClean="0"/>
              <a:t>silnejšia Európa vo svete</a:t>
            </a:r>
            <a:r>
              <a:rPr lang="sk-SK" sz="2400" dirty="0" smtClean="0"/>
              <a:t>,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400" dirty="0" smtClean="0"/>
              <a:t>založené </a:t>
            </a:r>
            <a:r>
              <a:rPr lang="sk-SK" sz="2400" dirty="0"/>
              <a:t>na vplyve, a to zavádzaním širokej škály činností v oblasti výskumu a inovácie, od </a:t>
            </a:r>
            <a:r>
              <a:rPr lang="sk-SK" sz="2400" b="1" dirty="0"/>
              <a:t>myšlienky </a:t>
            </a:r>
            <a:r>
              <a:rPr lang="sk-SK" sz="2400" b="1" dirty="0" smtClean="0"/>
              <a:t>po názornú </a:t>
            </a:r>
            <a:r>
              <a:rPr lang="sk-SK" sz="2400" b="1" dirty="0"/>
              <a:t>ukážku a overovanie až po činnosti</a:t>
            </a:r>
            <a:r>
              <a:rPr lang="sk-SK" sz="2400" dirty="0"/>
              <a:t>, ktoré podporujú trhové, regulačné </a:t>
            </a:r>
            <a:r>
              <a:rPr lang="sk-SK" sz="2400" dirty="0" smtClean="0"/>
              <a:t>a spoločenské využívanie,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400" dirty="0" smtClean="0"/>
              <a:t>prispievať </a:t>
            </a:r>
            <a:r>
              <a:rPr lang="sk-SK" sz="2400" dirty="0"/>
              <a:t>k silnejšiemu európskemu výskumnému priestoru (</a:t>
            </a:r>
            <a:r>
              <a:rPr lang="sk-SK" sz="2400" dirty="0" smtClean="0"/>
              <a:t>ERA</a:t>
            </a:r>
          </a:p>
        </p:txBody>
      </p:sp>
    </p:spTree>
    <p:extLst>
      <p:ext uri="{BB962C8B-B14F-4D97-AF65-F5344CB8AC3E}">
        <p14:creationId xmlns:p14="http://schemas.microsoft.com/office/powerpoint/2010/main" val="178876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027" y="548680"/>
            <a:ext cx="9900000" cy="4860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altLang="en-US" sz="2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Synergie</a:t>
            </a:r>
            <a:r>
              <a:rPr lang="sk-SK" altLang="en-US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sk-SK" altLang="en-US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Misiami </a:t>
            </a:r>
            <a:r>
              <a:rPr lang="sk-SK" altLang="en-US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EÚ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791845" y="3975368"/>
            <a:ext cx="10762644" cy="1165936"/>
            <a:chOff x="791845" y="3921454"/>
            <a:chExt cx="10762644" cy="1165936"/>
          </a:xfrm>
        </p:grpSpPr>
        <p:sp>
          <p:nvSpPr>
            <p:cNvPr id="8" name="Text Placeholder 2"/>
            <p:cNvSpPr txBox="1">
              <a:spLocks/>
            </p:cNvSpPr>
            <p:nvPr/>
          </p:nvSpPr>
          <p:spPr>
            <a:xfrm>
              <a:off x="791845" y="3935304"/>
              <a:ext cx="1911116" cy="1152085"/>
            </a:xfrm>
            <a:prstGeom prst="rect">
              <a:avLst/>
            </a:prstGeom>
          </p:spPr>
          <p:txBody>
            <a:bodyPr vert="horz" lIns="0" tIns="45720" rIns="0" bIns="45720" rtlCol="0">
              <a:noAutofit/>
            </a:bodyPr>
            <a:lstStyle>
              <a:defPPr>
                <a:defRPr lang="en-US"/>
              </a:defPPr>
              <a:lvl1pPr marL="0" indent="0" algn="l" defTabSz="914400" rtl="0" eaLnBrk="1" latinLnBrk="0" hangingPunct="1">
                <a:spcAft>
                  <a:spcPts val="0"/>
                </a:spcAft>
                <a:buNone/>
                <a:defRPr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buNone/>
                <a:defRPr sz="18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Adaptation to climate </a:t>
              </a:r>
              <a:r>
                <a:rPr kumimoji="0" lang="en-US" sz="18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change</a:t>
              </a:r>
              <a:endParaRPr kumimoji="0" lang="en-GB" sz="1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Text Placeholder 2"/>
            <p:cNvSpPr txBox="1">
              <a:spLocks/>
            </p:cNvSpPr>
            <p:nvPr/>
          </p:nvSpPr>
          <p:spPr>
            <a:xfrm>
              <a:off x="2989409" y="3935304"/>
              <a:ext cx="1867915" cy="1152085"/>
            </a:xfrm>
            <a:prstGeom prst="rect">
              <a:avLst/>
            </a:prstGeom>
          </p:spPr>
          <p:txBody>
            <a:bodyPr vert="horz" lIns="90000" tIns="45720" rIns="91440" bIns="45720" rtlCol="0" anchor="t" anchorCtr="0">
              <a:noAutofit/>
            </a:bodyPr>
            <a:lstStyle>
              <a:defPPr>
                <a:defRPr lang="en-US"/>
              </a:defPPr>
              <a:lvl1pPr marL="0" indent="0" algn="l" defTabSz="914400" rtl="0" eaLnBrk="1" latinLnBrk="0" hangingPunct="1">
                <a:spcAft>
                  <a:spcPts val="0"/>
                </a:spcAft>
                <a:buNone/>
                <a:defRPr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buNone/>
                <a:defRPr sz="18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sz="1800" b="0" dirty="0">
                  <a:solidFill>
                    <a:schemeClr val="tx1"/>
                  </a:solidFill>
                  <a:latin typeface="Arial"/>
                </a:rPr>
                <a:t>Cancer</a:t>
              </a:r>
              <a:endParaRPr lang="en-GB" sz="1800" b="0" dirty="0" err="1">
                <a:solidFill>
                  <a:schemeClr val="tx1"/>
                </a:solidFill>
                <a:latin typeface="Arial"/>
              </a:endParaRPr>
            </a:p>
          </p:txBody>
        </p:sp>
        <p:sp>
          <p:nvSpPr>
            <p:cNvPr id="25" name="Text Placeholder 2"/>
            <p:cNvSpPr txBox="1">
              <a:spLocks/>
            </p:cNvSpPr>
            <p:nvPr/>
          </p:nvSpPr>
          <p:spPr>
            <a:xfrm>
              <a:off x="9643517" y="3947583"/>
              <a:ext cx="1910972" cy="1139806"/>
            </a:xfrm>
            <a:prstGeom prst="rect">
              <a:avLst/>
            </a:prstGeom>
          </p:spPr>
          <p:txBody>
            <a:bodyPr vert="horz" lIns="90000" tIns="45720" rIns="91440" bIns="45720" rtlCol="0" anchor="t" anchorCtr="0">
              <a:noAutofit/>
            </a:bodyPr>
            <a:lstStyle>
              <a:defPPr>
                <a:defRPr lang="en-US"/>
              </a:defPPr>
              <a:lvl1pPr marL="0" indent="0" algn="l" defTabSz="914400" rtl="0" eaLnBrk="1" latinLnBrk="0" hangingPunct="1">
                <a:spcAft>
                  <a:spcPts val="0"/>
                </a:spcAft>
                <a:buNone/>
                <a:defRPr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buNone/>
                <a:defRPr sz="18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8A907"/>
                </a:buClr>
                <a:buSzTx/>
                <a:buFontTx/>
                <a:buNone/>
                <a:tabLst/>
                <a:defRPr/>
              </a:pPr>
              <a:r>
                <a:rPr lang="en-US" sz="1800" dirty="0">
                  <a:solidFill>
                    <a:schemeClr val="tx1"/>
                  </a:solidFill>
                  <a:latin typeface="Arial"/>
                </a:rPr>
                <a:t>Soil </a:t>
              </a:r>
              <a:r>
                <a:rPr lang="en-US" sz="1800" dirty="0" smtClean="0">
                  <a:solidFill>
                    <a:schemeClr val="tx1"/>
                  </a:solidFill>
                  <a:latin typeface="Arial"/>
                </a:rPr>
                <a:t>Deal for Europe</a:t>
              </a:r>
              <a:endParaRPr lang="en-GB" sz="1800" dirty="0" err="1">
                <a:solidFill>
                  <a:schemeClr val="tx1"/>
                </a:solidFill>
                <a:latin typeface="Arial"/>
              </a:endParaRPr>
            </a:p>
          </p:txBody>
        </p:sp>
        <p:sp>
          <p:nvSpPr>
            <p:cNvPr id="26" name="Text Placeholder 2"/>
            <p:cNvSpPr txBox="1">
              <a:spLocks/>
            </p:cNvSpPr>
            <p:nvPr/>
          </p:nvSpPr>
          <p:spPr>
            <a:xfrm>
              <a:off x="7291827" y="3935304"/>
              <a:ext cx="1867915" cy="1152085"/>
            </a:xfrm>
            <a:prstGeom prst="rect">
              <a:avLst/>
            </a:prstGeom>
          </p:spPr>
          <p:txBody>
            <a:bodyPr vert="horz" lIns="90000" tIns="45720" rIns="91440" bIns="45720" rtlCol="0" anchor="t" anchorCtr="0">
              <a:noAutofit/>
            </a:bodyPr>
            <a:lstStyle>
              <a:defPPr>
                <a:defRPr lang="en-US"/>
              </a:defPPr>
              <a:lvl1pPr marL="0" indent="0" algn="l" defTabSz="914400" rtl="0" eaLnBrk="1" latinLnBrk="0" hangingPunct="1">
                <a:spcAft>
                  <a:spcPts val="0"/>
                </a:spcAft>
                <a:buNone/>
                <a:defRPr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buNone/>
                <a:defRPr sz="18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b="0" dirty="0">
                  <a:solidFill>
                    <a:schemeClr val="tx1"/>
                  </a:solidFill>
                  <a:latin typeface="Arial"/>
                </a:rPr>
                <a:t>Climate-neutral &amp; smart cities </a:t>
              </a:r>
            </a:p>
          </p:txBody>
        </p:sp>
        <p:sp>
          <p:nvSpPr>
            <p:cNvPr id="27" name="Text Placeholder 2"/>
            <p:cNvSpPr txBox="1">
              <a:spLocks/>
            </p:cNvSpPr>
            <p:nvPr/>
          </p:nvSpPr>
          <p:spPr>
            <a:xfrm>
              <a:off x="5140618" y="3935304"/>
              <a:ext cx="1867914" cy="1152085"/>
            </a:xfrm>
            <a:prstGeom prst="rect">
              <a:avLst/>
            </a:prstGeom>
          </p:spPr>
          <p:txBody>
            <a:bodyPr vert="horz" lIns="90000" tIns="45720" rIns="91440" bIns="45720" rtlCol="0" anchor="t" anchorCtr="0">
              <a:noAutofit/>
            </a:bodyPr>
            <a:lstStyle>
              <a:defPPr>
                <a:defRPr lang="en-US"/>
              </a:defPPr>
              <a:lvl1pPr marL="0" indent="0" algn="l" defTabSz="914400" rtl="0" eaLnBrk="1" latinLnBrk="0" hangingPunct="1">
                <a:spcAft>
                  <a:spcPts val="0"/>
                </a:spcAft>
                <a:buNone/>
                <a:defRPr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buNone/>
                <a:defRPr sz="18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dirty="0" smtClean="0">
                  <a:solidFill>
                    <a:schemeClr val="tx1"/>
                  </a:solidFill>
                  <a:latin typeface="Arial"/>
                </a:rPr>
                <a:t>Restore our oceans and waters</a:t>
              </a:r>
              <a:endParaRPr lang="en-GB" sz="1800" dirty="0" err="1">
                <a:solidFill>
                  <a:schemeClr val="tx1"/>
                </a:solidFill>
                <a:latin typeface="Arial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847762" y="3921454"/>
              <a:ext cx="6453627" cy="1165936"/>
              <a:chOff x="2847762" y="3921453"/>
              <a:chExt cx="6453627" cy="1624583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847762" y="3921453"/>
                <a:ext cx="0" cy="1624583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998971" y="3921453"/>
                <a:ext cx="0" cy="1624583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7150180" y="3921453"/>
                <a:ext cx="0" cy="1624583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9301389" y="3921453"/>
                <a:ext cx="0" cy="1624583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Rectangle 20"/>
          <p:cNvSpPr/>
          <p:nvPr/>
        </p:nvSpPr>
        <p:spPr>
          <a:xfrm>
            <a:off x="5090685" y="1562987"/>
            <a:ext cx="1954027" cy="3912781"/>
          </a:xfrm>
          <a:prstGeom prst="rect">
            <a:avLst/>
          </a:prstGeom>
          <a:noFill/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791845" y="1562986"/>
            <a:ext cx="1954027" cy="391278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9541626" y="1562985"/>
            <a:ext cx="1954027" cy="3912781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422" y="1997613"/>
            <a:ext cx="1243197" cy="142138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544" y="1796951"/>
            <a:ext cx="1448480" cy="147482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72" y="1996253"/>
            <a:ext cx="1443995" cy="127552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215" y="1876790"/>
            <a:ext cx="1015868" cy="139118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003" y="1876790"/>
            <a:ext cx="1323001" cy="139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6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brázok, na ktorom je kus, rastlina, zelenina&#10;&#10;Automaticky generovaný popis">
            <a:extLst>
              <a:ext uri="{FF2B5EF4-FFF2-40B4-BE49-F238E27FC236}">
                <a16:creationId xmlns="" xmlns:a16="http://schemas.microsoft.com/office/drawing/2014/main" id="{9426AB46-3464-4173-9C79-450428B61C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91" r="809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334250" y="728905"/>
            <a:ext cx="4320340" cy="4279648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FFFFF"/>
                </a:solidFill>
                <a:cs typeface="Angsana New"/>
              </a:rPr>
              <a:t/>
            </a:r>
            <a:br>
              <a:rPr lang="sk-SK" dirty="0">
                <a:solidFill>
                  <a:srgbClr val="FFFFFF"/>
                </a:solidFill>
                <a:cs typeface="Angsana New"/>
              </a:rPr>
            </a:br>
            <a:r>
              <a:rPr lang="sk-SK" dirty="0">
                <a:solidFill>
                  <a:srgbClr val="FFFFFF"/>
                </a:solidFill>
                <a:cs typeface="Angsana New"/>
              </a:rPr>
              <a:t>Dohoda o pôde pre Európu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894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26994019"/>
              </p:ext>
            </p:extLst>
          </p:nvPr>
        </p:nvGraphicFramePr>
        <p:xfrm>
          <a:off x="838200" y="-99392"/>
          <a:ext cx="9989127" cy="6726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</a:rPr>
              <a:t>Misia Dohoda o pôde pre Európu</a:t>
            </a:r>
            <a:endParaRPr lang="sk-SK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25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</a:rPr>
              <a:t>Ciele </a:t>
            </a:r>
            <a:endParaRPr lang="sk-SK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974559" y="1287379"/>
          <a:ext cx="9953625" cy="4889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712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84375"/>
            <a:ext cx="9989127" cy="1325563"/>
          </a:xfrm>
          <a:noFill/>
        </p:spPr>
        <p:txBody>
          <a:bodyPr/>
          <a:lstStyle/>
          <a:p>
            <a:r>
              <a:rPr lang="sk-SK" b="1" dirty="0" err="1" smtClean="0">
                <a:solidFill>
                  <a:schemeClr val="accent5">
                    <a:lumMod val="75000"/>
                  </a:schemeClr>
                </a:solidFill>
              </a:rPr>
              <a:t>Inplementačné</a:t>
            </a:r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</a:rPr>
              <a:t> fázy misie </a:t>
            </a:r>
            <a:endParaRPr lang="sk-SK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9" name="Zástupný symbol obsahu 8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998912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91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8208" y="121920"/>
            <a:ext cx="4223792" cy="6736080"/>
          </a:xfrm>
        </p:spPr>
        <p:txBody>
          <a:bodyPr>
            <a:normAutofit fontScale="90000"/>
          </a:bodyPr>
          <a:lstStyle/>
          <a:p>
            <a:pPr algn="ctr"/>
            <a:r>
              <a:rPr lang="sk-SK" sz="6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k-SK" sz="6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sk-SK" sz="6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k-SK" sz="6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sk-SK" sz="6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k-SK" sz="6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sk-SK" sz="6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k-SK" sz="6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sk-SK" sz="6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k-SK" sz="6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sk-SK" sz="6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k-SK" sz="6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sk-SK" sz="6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k-SK" sz="6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sk-SK" sz="6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k-SK" sz="6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sk-SK" sz="6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k-SK" sz="6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sk-SK" sz="6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k-SK" sz="6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sk-SK" sz="6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k-SK" sz="6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sk-SK" sz="6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k-SK" sz="6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sk-SK" sz="6600" dirty="0" smtClean="0">
                <a:solidFill>
                  <a:schemeClr val="accent2">
                    <a:lumMod val="50000"/>
                  </a:schemeClr>
                </a:solidFill>
              </a:rPr>
              <a:t>Obnova nášho oceánu a vôd do 2030</a:t>
            </a:r>
            <a:r>
              <a:rPr lang="sk-SK" sz="6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sk-SK" sz="66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sk-SK" sz="6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8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/>
          </p:nvPr>
        </p:nvGraphicFramePr>
        <p:xfrm>
          <a:off x="838200" y="0"/>
          <a:ext cx="9989127" cy="6726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</a:rPr>
              <a:t>Misia Obnova nášho oceánu a vôd</a:t>
            </a:r>
            <a:endParaRPr lang="sk-SK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7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84375"/>
            <a:ext cx="9989127" cy="1325563"/>
          </a:xfrm>
          <a:noFill/>
        </p:spPr>
        <p:txBody>
          <a:bodyPr/>
          <a:lstStyle/>
          <a:p>
            <a:r>
              <a:rPr lang="sk-SK" b="1" dirty="0" err="1">
                <a:solidFill>
                  <a:schemeClr val="accent5">
                    <a:lumMod val="75000"/>
                  </a:schemeClr>
                </a:solidFill>
              </a:rPr>
              <a:t>Inplementačné</a:t>
            </a:r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</a:rPr>
              <a:t> fázy misie </a:t>
            </a:r>
            <a:endParaRPr lang="sk-SK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9" name="Zástupný symbol obsahu 8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998912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476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latin typeface="+mn-lt"/>
              </a:rPr>
              <a:t>  </a:t>
            </a:r>
            <a:r>
              <a:rPr lang="sk-SK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 EURÓPA </a:t>
            </a:r>
            <a:endParaRPr lang="sk-SK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Zástupný symbol obsahu 6" descr="Tento obrázek nemá žádný alternativní popisek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92" r="921"/>
          <a:stretch/>
        </p:blipFill>
        <p:spPr bwMode="auto">
          <a:xfrm>
            <a:off x="1122985" y="1674877"/>
            <a:ext cx="4782516" cy="38870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 1"/>
          <p:cNvGraphicFramePr/>
          <p:nvPr>
            <p:extLst/>
          </p:nvPr>
        </p:nvGraphicFramePr>
        <p:xfrm>
          <a:off x="6024563" y="1674877"/>
          <a:ext cx="4460557" cy="3887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Zaoblený obdĺžnik 2"/>
          <p:cNvSpPr/>
          <p:nvPr/>
        </p:nvSpPr>
        <p:spPr>
          <a:xfrm>
            <a:off x="1113045" y="5654685"/>
            <a:ext cx="9362135" cy="6361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Rozširovanie účasti a posilňovanie Európskeho výskumného priestoru</a:t>
            </a:r>
            <a:endParaRPr kumimoji="0" lang="sk-SK" sz="1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85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84375"/>
            <a:ext cx="9989127" cy="1325563"/>
          </a:xfrm>
          <a:noFill/>
        </p:spPr>
        <p:txBody>
          <a:bodyPr/>
          <a:lstStyle/>
          <a:p>
            <a:r>
              <a:rPr lang="sk-SK" b="1" dirty="0">
                <a:solidFill>
                  <a:schemeClr val="accent5">
                    <a:lumMod val="75000"/>
                  </a:schemeClr>
                </a:solidFill>
              </a:rPr>
              <a:t>1. </a:t>
            </a:r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</a:rPr>
              <a:t>fáza - vývoj </a:t>
            </a:r>
            <a:r>
              <a:rPr lang="sk-SK" b="1" dirty="0">
                <a:solidFill>
                  <a:schemeClr val="accent5">
                    <a:lumMod val="75000"/>
                  </a:schemeClr>
                </a:solidFill>
              </a:rPr>
              <a:t>a pilotovanie – 2021 - </a:t>
            </a:r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</a:rPr>
              <a:t>2024 </a:t>
            </a:r>
            <a:endParaRPr lang="sk-SK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9" name="Zástupný symbol obsahu 8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998912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Nadpis 1"/>
          <p:cNvSpPr txBox="1">
            <a:spLocks/>
          </p:cNvSpPr>
          <p:nvPr/>
        </p:nvSpPr>
        <p:spPr>
          <a:xfrm>
            <a:off x="838199" y="4001294"/>
            <a:ext cx="9989127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3139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84375"/>
            <a:ext cx="10388600" cy="1325563"/>
          </a:xfrm>
          <a:noFill/>
        </p:spPr>
        <p:txBody>
          <a:bodyPr/>
          <a:lstStyle/>
          <a:p>
            <a:r>
              <a:rPr lang="sk-SK" b="1" dirty="0">
                <a:solidFill>
                  <a:schemeClr val="accent5">
                    <a:lumMod val="75000"/>
                  </a:schemeClr>
                </a:solidFill>
              </a:rPr>
              <a:t>2. </a:t>
            </a:r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</a:rPr>
              <a:t>fáza – zavádzanie a rozširovanie 2025 </a:t>
            </a:r>
            <a:r>
              <a:rPr lang="sk-SK" b="1" dirty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</a:rPr>
              <a:t>2030</a:t>
            </a:r>
            <a:endParaRPr lang="sk-SK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998912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947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84375"/>
            <a:ext cx="9989127" cy="1325563"/>
          </a:xfrm>
          <a:noFill/>
        </p:spPr>
        <p:txBody>
          <a:bodyPr/>
          <a:lstStyle/>
          <a:p>
            <a:r>
              <a:rPr lang="sk-SK" b="1" dirty="0">
                <a:solidFill>
                  <a:schemeClr val="accent5">
                    <a:lumMod val="75000"/>
                  </a:schemeClr>
                </a:solidFill>
              </a:rPr>
              <a:t>Realizácia projektu Maják v povodí Dunaja</a:t>
            </a:r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  <p:extLst/>
          </p:nvPr>
        </p:nvGraphicFramePr>
        <p:xfrm>
          <a:off x="838201" y="1287379"/>
          <a:ext cx="10074442" cy="4889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655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0070C0"/>
                </a:solidFill>
              </a:rPr>
              <a:t>E</a:t>
            </a:r>
            <a:r>
              <a:rPr lang="sk-SK" b="1" dirty="0" smtClean="0">
                <a:solidFill>
                  <a:srgbClr val="0070C0"/>
                </a:solidFill>
              </a:rPr>
              <a:t>xterný expert 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340768"/>
            <a:ext cx="9900000" cy="4860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dirty="0" smtClean="0"/>
              <a:t>Databáza expertov EÚ</a:t>
            </a:r>
          </a:p>
          <a:p>
            <a:pPr>
              <a:buFontTx/>
              <a:buChar char="-"/>
            </a:pPr>
            <a:r>
              <a:rPr lang="sk-SK" dirty="0" smtClean="0"/>
              <a:t>hodnotenie návrhov (žiadosti)</a:t>
            </a:r>
          </a:p>
          <a:p>
            <a:pPr>
              <a:buFontTx/>
              <a:buChar char="-"/>
            </a:pPr>
            <a:r>
              <a:rPr lang="sk-SK" dirty="0" smtClean="0"/>
              <a:t>monitorovanie akcií, dohôd o grantoch, zmlúv o verejnom obstarávaní</a:t>
            </a:r>
          </a:p>
          <a:p>
            <a:pPr>
              <a:buFontTx/>
              <a:buChar char="-"/>
            </a:pPr>
            <a:r>
              <a:rPr lang="sk-SK" dirty="0" smtClean="0"/>
              <a:t>poskytovanie stanovísk a poradenstvo pri príprave, vykonávaní a hodnotení programov EÚ a navrhovaní politík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- pravidelné zverejňovanie výziev na vyjadrenie záujmu, obsahujúce – </a:t>
            </a:r>
          </a:p>
          <a:p>
            <a:pPr>
              <a:buFontTx/>
              <a:buChar char="-"/>
            </a:pPr>
            <a:r>
              <a:rPr lang="sk-SK" dirty="0" smtClean="0"/>
              <a:t>kritériá výberu, </a:t>
            </a:r>
          </a:p>
          <a:p>
            <a:pPr>
              <a:buFontTx/>
              <a:buChar char="-"/>
            </a:pPr>
            <a:r>
              <a:rPr lang="sk-SK" dirty="0" smtClean="0"/>
              <a:t>požadované odborné znalosti, </a:t>
            </a:r>
          </a:p>
          <a:p>
            <a:pPr>
              <a:buFontTx/>
              <a:buChar char="-"/>
            </a:pPr>
            <a:r>
              <a:rPr lang="sk-SK" dirty="0" smtClean="0"/>
              <a:t>opis úloh, ich trvanie a podmienky odmeňovania.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b="1" dirty="0" smtClean="0"/>
              <a:t>Pridajte sa do databázy externých expertov!</a:t>
            </a:r>
          </a:p>
          <a:p>
            <a:pPr marL="0" indent="0">
              <a:buNone/>
            </a:pPr>
            <a:r>
              <a:rPr lang="sk-SK" dirty="0" smtClean="0"/>
              <a:t>Prihlasovací LOGIN EÚ a zaregistrovanie svojho profilu.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5444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4"/>
          <a:srcRect r="500" b="1791"/>
          <a:stretch/>
        </p:blipFill>
        <p:spPr>
          <a:xfrm>
            <a:off x="-2901" y="5800"/>
            <a:ext cx="6138609" cy="6852200"/>
          </a:xfrm>
          <a:prstGeom prst="rect">
            <a:avLst/>
          </a:prstGeom>
        </p:spPr>
      </p:pic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6113125" y="5801"/>
            <a:ext cx="4735404" cy="5655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/>
              <a:t> </a:t>
            </a:r>
            <a:endParaRPr lang="sk-SK" sz="2400" dirty="0" smtClean="0"/>
          </a:p>
          <a:p>
            <a:pPr marL="0" indent="0" algn="ctr">
              <a:buNone/>
            </a:pPr>
            <a:endParaRPr lang="sk-SK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sk-SK" dirty="0" smtClean="0">
                <a:solidFill>
                  <a:schemeClr val="accent5">
                    <a:lumMod val="75000"/>
                  </a:schemeClr>
                </a:solidFill>
              </a:rPr>
              <a:t>Informačná činnosť</a:t>
            </a:r>
            <a:endParaRPr lang="sk-SK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sk-SK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k-SK" dirty="0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sk-SK" dirty="0" smtClean="0">
                <a:solidFill>
                  <a:schemeClr val="accent5">
                    <a:lumMod val="75000"/>
                  </a:schemeClr>
                </a:solidFill>
              </a:rPr>
              <a:t>oradenstvo a konzultácie</a:t>
            </a:r>
            <a:endParaRPr lang="sk-SK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sk-SK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k-SK" dirty="0">
                <a:solidFill>
                  <a:schemeClr val="accent5">
                    <a:lumMod val="75000"/>
                  </a:schemeClr>
                </a:solidFill>
              </a:rPr>
              <a:t>Š</a:t>
            </a:r>
            <a:r>
              <a:rPr lang="sk-SK" dirty="0" smtClean="0">
                <a:solidFill>
                  <a:schemeClr val="accent5">
                    <a:lumMod val="75000"/>
                  </a:schemeClr>
                </a:solidFill>
              </a:rPr>
              <a:t>kolenia na mieru</a:t>
            </a:r>
            <a:endParaRPr lang="sk-SK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sk-SK" dirty="0" smtClean="0">
                <a:solidFill>
                  <a:schemeClr val="accent5">
                    <a:lumMod val="75000"/>
                  </a:schemeClr>
                </a:solidFill>
              </a:rPr>
              <a:t>Pre - </a:t>
            </a:r>
            <a:r>
              <a:rPr lang="sk-SK" dirty="0">
                <a:solidFill>
                  <a:schemeClr val="accent5">
                    <a:lumMod val="75000"/>
                  </a:schemeClr>
                </a:solidFill>
              </a:rPr>
              <a:t>skríning návrhov</a:t>
            </a:r>
          </a:p>
          <a:p>
            <a:pPr marL="0" indent="0" algn="ctr">
              <a:buNone/>
            </a:pPr>
            <a:r>
              <a:rPr lang="sk-SK" dirty="0" smtClean="0">
                <a:solidFill>
                  <a:schemeClr val="accent5">
                    <a:lumMod val="75000"/>
                  </a:schemeClr>
                </a:solidFill>
              </a:rPr>
              <a:t> Mentoring </a:t>
            </a:r>
            <a:endParaRPr lang="sk-SK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sk-SK" dirty="0" smtClean="0">
                <a:solidFill>
                  <a:schemeClr val="accent5">
                    <a:lumMod val="75000"/>
                  </a:schemeClr>
                </a:solidFill>
              </a:rPr>
              <a:t>Prehľady</a:t>
            </a:r>
          </a:p>
          <a:p>
            <a:pPr marL="0" indent="0" algn="ctr">
              <a:buNone/>
            </a:pPr>
            <a:endParaRPr lang="sk-SK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sk-SK" sz="24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536" y="3960440"/>
            <a:ext cx="2204864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9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05" y="1"/>
            <a:ext cx="12214205" cy="687049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11" y="6252533"/>
            <a:ext cx="1375990" cy="476892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360" y="6123959"/>
            <a:ext cx="2693651" cy="734041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772" y="6217866"/>
            <a:ext cx="509520" cy="511559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4579328" y="598257"/>
            <a:ext cx="44355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accent5">
                    <a:lumMod val="75000"/>
                  </a:schemeClr>
                </a:solidFill>
              </a:rPr>
              <a:t>Ing. Nataša </a:t>
            </a:r>
            <a:r>
              <a:rPr lang="sk-SK" sz="2400" dirty="0" err="1" smtClean="0">
                <a:solidFill>
                  <a:schemeClr val="accent5">
                    <a:lumMod val="75000"/>
                  </a:schemeClr>
                </a:solidFill>
              </a:rPr>
              <a:t>Hurtová</a:t>
            </a:r>
            <a:endParaRPr lang="sk-SK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sk-SK" sz="2400" dirty="0" smtClean="0">
                <a:solidFill>
                  <a:schemeClr val="accent5">
                    <a:lumMod val="75000"/>
                  </a:schemeClr>
                </a:solidFill>
              </a:rPr>
              <a:t>NCP pre HEU Klaster 6</a:t>
            </a:r>
          </a:p>
          <a:p>
            <a:r>
              <a:rPr lang="sk-SK" sz="2000" u="sng" dirty="0" smtClean="0">
                <a:solidFill>
                  <a:schemeClr val="accent5">
                    <a:lumMod val="75000"/>
                  </a:schemeClr>
                </a:solidFill>
                <a:hlinkClick r:id="rId7"/>
              </a:rPr>
              <a:t>natasa.hurtova@cvtisr.sk</a:t>
            </a:r>
            <a:endParaRPr lang="sk-SK" sz="2000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sk-SK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r>
              <a:rPr lang="sk-SK" sz="2000" dirty="0" smtClean="0">
                <a:solidFill>
                  <a:schemeClr val="accent5">
                    <a:lumMod val="75000"/>
                  </a:schemeClr>
                </a:solidFill>
              </a:rPr>
              <a:t>#</a:t>
            </a:r>
            <a:r>
              <a:rPr lang="sk-SK" sz="2000" dirty="0" err="1" smtClean="0">
                <a:solidFill>
                  <a:schemeClr val="accent5">
                    <a:lumMod val="75000"/>
                  </a:schemeClr>
                </a:solidFill>
              </a:rPr>
              <a:t>SkBio</a:t>
            </a:r>
            <a:endParaRPr lang="sk-SK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4866250" y="4632325"/>
            <a:ext cx="4435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400" dirty="0"/>
          </a:p>
        </p:txBody>
      </p:sp>
      <p:sp>
        <p:nvSpPr>
          <p:cNvPr id="13" name="BlokTextu 12"/>
          <p:cNvSpPr txBox="1"/>
          <p:nvPr/>
        </p:nvSpPr>
        <p:spPr>
          <a:xfrm>
            <a:off x="4697831" y="4813177"/>
            <a:ext cx="4435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u="sng" dirty="0" smtClean="0">
                <a:hlinkClick r:id="rId8"/>
              </a:rPr>
              <a:t>www.horizont-europa.sk</a:t>
            </a:r>
            <a:endParaRPr lang="sk-SK" u="sng" dirty="0" smtClean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2644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latin typeface="+mn-lt"/>
              </a:rPr>
              <a:t>  </a:t>
            </a:r>
            <a:r>
              <a:rPr lang="sk-SK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HORIZONT EURÓPA – PILIER I  </a:t>
            </a:r>
            <a:endParaRPr lang="sk-SK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165411" y="1497106"/>
            <a:ext cx="9899141" cy="486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2800" b="1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Cieľ: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2800" b="1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Zvyšovanie globálnej vedeckej konkurencieschopnosti EÚ</a:t>
            </a:r>
            <a:r>
              <a:rPr kumimoji="0" lang="sk-SK" sz="2800" b="1" i="0" u="none" kern="1200" cap="none" spc="0" normalizeH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rPr>
              <a:t> </a:t>
            </a:r>
          </a:p>
          <a:p>
            <a:pPr lvl="0">
              <a:defRPr/>
            </a:pPr>
            <a:r>
              <a:rPr lang="sk-SK" sz="2800" dirty="0" smtClean="0">
                <a:latin typeface="Calibri" panose="020F0502020204030204"/>
              </a:rPr>
              <a:t>Akcie majú posilniť </a:t>
            </a:r>
            <a:r>
              <a:rPr lang="sk-SK" sz="2800" dirty="0">
                <a:latin typeface="Calibri" panose="020F0502020204030204"/>
              </a:rPr>
              <a:t>a rozšíriť excelentnosť vedeckej základne </a:t>
            </a:r>
            <a:r>
              <a:rPr lang="sk-SK" sz="2800" dirty="0" smtClean="0">
                <a:latin typeface="Calibri" panose="020F0502020204030204"/>
              </a:rPr>
              <a:t>podporou  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sk-SK" sz="2800" dirty="0" smtClean="0">
                <a:latin typeface="Calibri" panose="020F0502020204030204"/>
              </a:rPr>
              <a:t>projektov </a:t>
            </a:r>
            <a:r>
              <a:rPr lang="sk-SK" sz="2800" dirty="0">
                <a:latin typeface="Calibri" panose="020F0502020204030204"/>
              </a:rPr>
              <a:t>hraničného výskumu, </a:t>
            </a:r>
            <a:r>
              <a:rPr lang="sk-SK" sz="2800" dirty="0" smtClean="0">
                <a:latin typeface="Calibri" panose="020F0502020204030204"/>
              </a:rPr>
              <a:t>vymedzených </a:t>
            </a:r>
            <a:r>
              <a:rPr lang="sk-SK" sz="2800" dirty="0">
                <a:latin typeface="Calibri" panose="020F0502020204030204"/>
              </a:rPr>
              <a:t>a riadených samotnými výskumnými pracovníkmi prostredníctvom </a:t>
            </a:r>
            <a:r>
              <a:rPr lang="sk-SK" sz="2800" b="1" dirty="0">
                <a:latin typeface="Calibri" panose="020F0502020204030204"/>
              </a:rPr>
              <a:t>Európskej rady pre výskum</a:t>
            </a:r>
            <a:r>
              <a:rPr lang="sk-SK" sz="2800" dirty="0">
                <a:latin typeface="Calibri" panose="020F0502020204030204"/>
              </a:rPr>
              <a:t>; </a:t>
            </a:r>
            <a:endParaRPr lang="sk-SK" sz="2800" dirty="0" smtClean="0">
              <a:latin typeface="Calibri" panose="020F0502020204030204"/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sk-SK" sz="2800" dirty="0" smtClean="0">
                <a:latin typeface="Calibri" panose="020F0502020204030204"/>
              </a:rPr>
              <a:t>štipendiami </a:t>
            </a:r>
            <a:r>
              <a:rPr lang="sk-SK" sz="2800" dirty="0">
                <a:latin typeface="Calibri" panose="020F0502020204030204"/>
              </a:rPr>
              <a:t>a výmenami výskumných pracovníkov v rámci </a:t>
            </a:r>
            <a:r>
              <a:rPr lang="sk-SK" sz="2800" b="1" dirty="0">
                <a:latin typeface="Calibri" panose="020F0502020204030204"/>
              </a:rPr>
              <a:t>Akcií </a:t>
            </a:r>
            <a:r>
              <a:rPr lang="sk-SK" sz="2800" b="1" dirty="0" err="1">
                <a:latin typeface="Calibri" panose="020F0502020204030204"/>
              </a:rPr>
              <a:t>Marie</a:t>
            </a:r>
            <a:r>
              <a:rPr lang="sk-SK" sz="2800" b="1" dirty="0">
                <a:latin typeface="Calibri" panose="020F0502020204030204"/>
              </a:rPr>
              <a:t> Curie-</a:t>
            </a:r>
            <a:r>
              <a:rPr lang="sk-SK" sz="2800" b="1" dirty="0" err="1">
                <a:latin typeface="Calibri" panose="020F0502020204030204"/>
              </a:rPr>
              <a:t>Skłodowskej</a:t>
            </a:r>
            <a:r>
              <a:rPr lang="sk-SK" sz="2800" b="1" dirty="0">
                <a:latin typeface="Calibri" panose="020F0502020204030204"/>
              </a:rPr>
              <a:t> </a:t>
            </a:r>
            <a:r>
              <a:rPr lang="sk-SK" sz="2800" dirty="0">
                <a:latin typeface="Calibri" panose="020F0502020204030204"/>
              </a:rPr>
              <a:t>a </a:t>
            </a:r>
            <a:endParaRPr lang="sk-SK" sz="2800" dirty="0" smtClean="0">
              <a:latin typeface="Calibri" panose="020F0502020204030204"/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sk-SK" sz="2800" dirty="0" smtClean="0">
                <a:latin typeface="Calibri" panose="020F0502020204030204"/>
              </a:rPr>
              <a:t>investovaním </a:t>
            </a:r>
            <a:r>
              <a:rPr lang="sk-SK" sz="2800" dirty="0">
                <a:latin typeface="Calibri" panose="020F0502020204030204"/>
              </a:rPr>
              <a:t>do </a:t>
            </a:r>
            <a:r>
              <a:rPr lang="sk-SK" sz="2800" b="1" dirty="0">
                <a:latin typeface="Calibri" panose="020F0502020204030204"/>
              </a:rPr>
              <a:t>výskumných </a:t>
            </a:r>
            <a:r>
              <a:rPr lang="sk-SK" sz="2800" b="1" dirty="0" smtClean="0">
                <a:latin typeface="Calibri" panose="020F0502020204030204"/>
              </a:rPr>
              <a:t>infraštruktúr</a:t>
            </a:r>
            <a:r>
              <a:rPr lang="sk-SK" sz="2800" dirty="0" smtClean="0">
                <a:latin typeface="Calibri" panose="020F0502020204030204"/>
              </a:rPr>
              <a:t>. </a:t>
            </a:r>
          </a:p>
          <a:p>
            <a:pPr lvl="0" algn="ctr">
              <a:defRPr/>
            </a:pPr>
            <a:r>
              <a:rPr lang="sk-SK" sz="2800" b="1" dirty="0" smtClean="0">
                <a:solidFill>
                  <a:srgbClr val="FF0000"/>
                </a:solidFill>
                <a:latin typeface="Calibri" panose="020F0502020204030204"/>
              </a:rPr>
              <a:t>25 miliárd eur</a:t>
            </a:r>
            <a:endParaRPr lang="sk-SK" sz="28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53809291"/>
              </p:ext>
            </p:extLst>
          </p:nvPr>
        </p:nvGraphicFramePr>
        <p:xfrm>
          <a:off x="6905510" y="515303"/>
          <a:ext cx="3654986" cy="831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893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latin typeface="+mn-lt"/>
              </a:rPr>
              <a:t>  </a:t>
            </a:r>
            <a:r>
              <a:rPr lang="sk-SK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HORIZONT EURÓPA – PILIER III  </a:t>
            </a:r>
            <a:endParaRPr lang="sk-SK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165410" y="1497106"/>
            <a:ext cx="9900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2800" b="1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Rozvoj inovácií v Európe, posilnenie EIT, EIE</a:t>
            </a:r>
            <a:endParaRPr kumimoji="0" lang="sk-SK" sz="2800" b="1" i="0" u="none" kern="1200" cap="none" spc="0" normalizeH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1" i="0" u="none" strike="sng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0" i="0" u="non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</a:rPr>
              <a:t>Pilier má stimulovať prelomové riešenia </a:t>
            </a:r>
            <a:r>
              <a:rPr kumimoji="0" lang="sk-SK" sz="2800" b="0" i="0" u="non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</a:rPr>
              <a:t>prispievajúce</a:t>
            </a:r>
            <a:r>
              <a:rPr kumimoji="0" lang="sk-SK" sz="2800" b="0" i="0" u="non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</a:rPr>
              <a:t> k budovaniu trhu a </a:t>
            </a:r>
            <a:r>
              <a:rPr lang="sk-SK" sz="2800" dirty="0" err="1">
                <a:latin typeface="Calibri" panose="020F0502020204030204"/>
              </a:rPr>
              <a:t>e</a:t>
            </a:r>
            <a:r>
              <a:rPr kumimoji="0" lang="sk-SK" sz="2800" b="0" i="0" u="non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</a:rPr>
              <a:t>kosystémov</a:t>
            </a:r>
            <a:r>
              <a:rPr kumimoji="0" lang="sk-SK" sz="2800" b="0" i="0" u="non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</a:rPr>
              <a:t> priaznivých pre inovácie prostredníctvom Európskej rady pre inovácie.</a:t>
            </a:r>
          </a:p>
          <a:p>
            <a:pPr>
              <a:defRPr/>
            </a:pPr>
            <a:r>
              <a:rPr lang="sk-SK" sz="2800" b="1" dirty="0" err="1" smtClean="0">
                <a:latin typeface="Calibri" panose="020F0502020204030204"/>
              </a:rPr>
              <a:t>Pathfinder</a:t>
            </a:r>
            <a:r>
              <a:rPr lang="sk-SK" sz="2800" dirty="0" smtClean="0">
                <a:latin typeface="Calibri" panose="020F0502020204030204"/>
              </a:rPr>
              <a:t> – počiatočná fáza technológie až počiatočná kom</a:t>
            </a:r>
            <a:r>
              <a:rPr lang="en-GB" sz="2800" dirty="0" err="1"/>
              <a:t>Pracujte</a:t>
            </a:r>
            <a:r>
              <a:rPr lang="en-GB" sz="2800" dirty="0"/>
              <a:t> </a:t>
            </a:r>
            <a:r>
              <a:rPr lang="en-GB" sz="2800" dirty="0" err="1"/>
              <a:t>ako</a:t>
            </a:r>
            <a:r>
              <a:rPr lang="en-GB" sz="2800" dirty="0"/>
              <a:t> expert</a:t>
            </a:r>
            <a:endParaRPr lang="sk-SK" sz="2800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2800" dirty="0" err="1" smtClean="0">
                <a:latin typeface="Calibri" panose="020F0502020204030204"/>
              </a:rPr>
              <a:t>erčná</a:t>
            </a:r>
            <a:r>
              <a:rPr lang="sk-SK" sz="2800" dirty="0" smtClean="0">
                <a:latin typeface="Calibri" panose="020F0502020204030204"/>
              </a:rPr>
              <a:t> fáza</a:t>
            </a:r>
          </a:p>
          <a:p>
            <a:pPr lvl="0">
              <a:defRPr/>
            </a:pPr>
            <a:r>
              <a:rPr lang="sk-SK" sz="2800" dirty="0" smtClean="0">
                <a:latin typeface="Calibri" panose="020F0502020204030204"/>
              </a:rPr>
              <a:t> </a:t>
            </a:r>
            <a:r>
              <a:rPr lang="sk-SK" sz="2800" b="1" dirty="0" err="1" smtClean="0">
                <a:latin typeface="Calibri" panose="020F0502020204030204"/>
              </a:rPr>
              <a:t>Accelerator</a:t>
            </a:r>
            <a:r>
              <a:rPr lang="sk-SK" sz="2800" b="1" dirty="0" smtClean="0">
                <a:latin typeface="Calibri" panose="020F0502020204030204"/>
              </a:rPr>
              <a:t> – </a:t>
            </a:r>
            <a:r>
              <a:rPr lang="sk-SK" sz="2800" dirty="0">
                <a:latin typeface="Calibri" panose="020F0502020204030204"/>
              </a:rPr>
              <a:t>ďalší vývoj a uvedenia prelomových inovácií na trh do </a:t>
            </a:r>
            <a:r>
              <a:rPr lang="sk-SK" sz="2800" dirty="0" smtClean="0">
                <a:latin typeface="Calibri" panose="020F0502020204030204"/>
              </a:rPr>
              <a:t>štádia, v ktorom ich už budú môcť investori financovať za štandardných obchodných podmienok</a:t>
            </a:r>
            <a:endParaRPr lang="sk-SK" sz="2800" dirty="0"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2800" b="1" dirty="0" smtClean="0">
                <a:solidFill>
                  <a:srgbClr val="FF0000"/>
                </a:solidFill>
                <a:latin typeface="Calibri" panose="020F0502020204030204"/>
              </a:rPr>
              <a:t>13,6 </a:t>
            </a:r>
            <a:r>
              <a:rPr lang="sk-SK" sz="2800" b="1" dirty="0">
                <a:solidFill>
                  <a:srgbClr val="FF0000"/>
                </a:solidFill>
                <a:latin typeface="Calibri" panose="020F0502020204030204"/>
              </a:rPr>
              <a:t>miliárd eur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1" i="0" u="none" strike="sng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25368754"/>
              </p:ext>
            </p:extLst>
          </p:nvPr>
        </p:nvGraphicFramePr>
        <p:xfrm>
          <a:off x="7138452" y="549410"/>
          <a:ext cx="3494052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459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sk-SK" sz="2800" b="1" dirty="0">
                <a:solidFill>
                  <a:srgbClr val="000099"/>
                </a:solidFill>
                <a:latin typeface="Calibri" panose="020F0502020204030204"/>
              </a:rPr>
              <a:t>Rozširovanie účasti </a:t>
            </a:r>
            <a:r>
              <a:rPr lang="sk-SK" sz="2800" b="1" dirty="0" smtClean="0">
                <a:solidFill>
                  <a:srgbClr val="000099"/>
                </a:solidFill>
                <a:latin typeface="Calibri" panose="020F0502020204030204"/>
              </a:rPr>
              <a:t/>
            </a:r>
            <a:br>
              <a:rPr lang="sk-SK" sz="2800" b="1" dirty="0" smtClean="0">
                <a:solidFill>
                  <a:srgbClr val="000099"/>
                </a:solidFill>
                <a:latin typeface="Calibri" panose="020F0502020204030204"/>
              </a:rPr>
            </a:br>
            <a:r>
              <a:rPr lang="sk-SK" sz="2800" b="1" dirty="0" smtClean="0">
                <a:solidFill>
                  <a:srgbClr val="000099"/>
                </a:solidFill>
                <a:latin typeface="Calibri" panose="020F0502020204030204"/>
              </a:rPr>
              <a:t>a </a:t>
            </a:r>
            <a:r>
              <a:rPr lang="sk-SK" sz="2800" b="1" dirty="0">
                <a:solidFill>
                  <a:srgbClr val="000099"/>
                </a:solidFill>
                <a:latin typeface="Calibri" panose="020F0502020204030204"/>
              </a:rPr>
              <a:t>posilňovanie Európskeho výskumného priestoru</a:t>
            </a:r>
          </a:p>
        </p:txBody>
      </p:sp>
      <p:sp>
        <p:nvSpPr>
          <p:cNvPr id="3" name="Obdĺžnik 2"/>
          <p:cNvSpPr/>
          <p:nvPr/>
        </p:nvSpPr>
        <p:spPr>
          <a:xfrm>
            <a:off x="1165410" y="1497106"/>
            <a:ext cx="9900000" cy="450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1" i="0" u="none" strike="sng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  <a:p>
            <a:pPr lvl="0">
              <a:defRPr/>
            </a:pPr>
            <a:r>
              <a:rPr lang="sk-SK" sz="2800" dirty="0" smtClean="0"/>
              <a:t>Rozširovaním </a:t>
            </a:r>
            <a:r>
              <a:rPr lang="sk-SK" sz="2800" dirty="0"/>
              <a:t>účasti a posilňovaním Európskeho</a:t>
            </a:r>
            <a:br>
              <a:rPr lang="sk-SK" sz="2800" dirty="0"/>
            </a:br>
            <a:r>
              <a:rPr lang="sk-SK" sz="2800" dirty="0"/>
              <a:t>výskumného priestoru (EVP) sa zvyšuje podpora</a:t>
            </a:r>
            <a:br>
              <a:rPr lang="sk-SK" sz="2800" dirty="0"/>
            </a:br>
            <a:r>
              <a:rPr lang="sk-SK" sz="2800" dirty="0"/>
              <a:t>členských štátov EÚ v ich úsilí o čo najlepšie</a:t>
            </a:r>
            <a:br>
              <a:rPr lang="sk-SK" sz="2800" dirty="0"/>
            </a:br>
            <a:r>
              <a:rPr lang="sk-SK" sz="2800" dirty="0"/>
              <a:t>využívanie ich vnútroštátneho výskumného</a:t>
            </a:r>
            <a:br>
              <a:rPr lang="sk-SK" sz="2800" dirty="0"/>
            </a:br>
            <a:r>
              <a:rPr lang="sk-SK" sz="2800" dirty="0"/>
              <a:t>a inovačného </a:t>
            </a:r>
            <a:r>
              <a:rPr lang="sk-SK" sz="2800" dirty="0" smtClean="0"/>
              <a:t>potenciálu:</a:t>
            </a:r>
          </a:p>
          <a:p>
            <a:pPr lvl="0" algn="ctr">
              <a:defRPr/>
            </a:pPr>
            <a:endParaRPr lang="sk-SK" sz="2800" dirty="0" smtClean="0"/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sk-SK" sz="2800" dirty="0"/>
              <a:t>Rozširovanie účasti a šírenie excelentnosti </a:t>
            </a:r>
            <a:endParaRPr lang="sk-SK" sz="2800" dirty="0" smtClean="0"/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sk-SK" sz="2800" dirty="0"/>
              <a:t>Reforma a zlepšenie európskeho systému výskumu </a:t>
            </a:r>
            <a:r>
              <a:rPr lang="sk-SK" sz="2800" dirty="0" smtClean="0"/>
              <a:t>                      a </a:t>
            </a:r>
            <a:r>
              <a:rPr lang="sk-SK" sz="2800" dirty="0"/>
              <a:t>inovácií </a:t>
            </a:r>
            <a:endParaRPr kumimoji="0" lang="sk-SK" sz="2800" i="0" u="non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6490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latin typeface="+mn-lt"/>
              </a:rPr>
              <a:t>  </a:t>
            </a:r>
            <a:r>
              <a:rPr lang="sk-SK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HORIZONT EURÓPA – PILIER II  </a:t>
            </a:r>
            <a:endParaRPr lang="sk-SK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165411" y="1497106"/>
            <a:ext cx="9899141" cy="486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Spája </a:t>
            </a:r>
            <a:r>
              <a:rPr kumimoji="0" lang="sk-SK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integruje 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Vedúce </a:t>
            </a:r>
            <a:r>
              <a:rPr kumimoji="0" lang="sk-SK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postavenie v priemysle a Spoločenské </a:t>
            </a: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výzvy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Podporuje vytváranie a lepšie šírenie nových poznatkov, technológií a vysoko kvalitných udržateľných riešení, posilňuje konkurencieschopnosť 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priemyslu, zvyšuje </a:t>
            </a:r>
            <a:r>
              <a:rPr kumimoji="0" lang="sk-SK" sz="2800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vplyv výskumu a inovácií na vývoj, podporu a implementáciu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53,5 miliárd eur = 56 % celkového rozpočtu </a:t>
            </a: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ZHORA NADOL</a:t>
            </a:r>
            <a:endParaRPr kumimoji="0" lang="sk-SK" sz="2800" b="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646235264"/>
              </p:ext>
            </p:extLst>
          </p:nvPr>
        </p:nvGraphicFramePr>
        <p:xfrm>
          <a:off x="6837170" y="486102"/>
          <a:ext cx="3867341" cy="890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36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</a:t>
            </a:r>
            <a:r>
              <a:rPr lang="sk-SK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 EURÓPA – PILIER II </a:t>
            </a:r>
          </a:p>
        </p:txBody>
      </p:sp>
      <p:sp>
        <p:nvSpPr>
          <p:cNvPr id="3" name="Obdĺžnik 2"/>
          <p:cNvSpPr/>
          <p:nvPr/>
        </p:nvSpPr>
        <p:spPr>
          <a:xfrm>
            <a:off x="1046784" y="1481071"/>
            <a:ext cx="9900000" cy="4860000"/>
          </a:xfrm>
          <a:prstGeom prst="rect">
            <a:avLst/>
          </a:prstGeom>
        </p:spPr>
        <p:txBody>
          <a:bodyPr/>
          <a:lstStyle/>
          <a:p>
            <a:pPr marL="268288" lvl="0" indent="0" algn="ctr"/>
            <a:r>
              <a:rPr lang="sk-SK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</a:rPr>
              <a:t>GLOBÁLNE VÝZVY A KONKURENCIESCHOPNOSŤ 	EURÓPSKEHO PRIEMYSLU</a:t>
            </a:r>
          </a:p>
          <a:p>
            <a:pPr marL="268288" lvl="0" indent="0"/>
            <a:r>
              <a:rPr lang="sk-SK" sz="2800" b="1" dirty="0" smtClean="0">
                <a:latin typeface="Calibri" panose="020F0502020204030204"/>
              </a:rPr>
              <a:t>Klastre</a:t>
            </a:r>
          </a:p>
          <a:p>
            <a:pPr marL="268288" lvl="0" indent="0"/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/>
              </a:rPr>
              <a:t>1. </a:t>
            </a:r>
            <a:r>
              <a:rPr lang="sk-SK" sz="2800" dirty="0" smtClean="0">
                <a:latin typeface="Calibri" panose="020F0502020204030204"/>
              </a:rPr>
              <a:t>	Zdravie</a:t>
            </a:r>
          </a:p>
          <a:p>
            <a:pPr marL="268288" lvl="0" indent="0"/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/>
              </a:rPr>
              <a:t>2. </a:t>
            </a:r>
            <a:r>
              <a:rPr lang="sk-SK" sz="2800" dirty="0" smtClean="0">
                <a:latin typeface="Calibri" panose="020F0502020204030204"/>
              </a:rPr>
              <a:t>	Kultúra, kreativita a </a:t>
            </a:r>
            <a:r>
              <a:rPr lang="sk-SK" sz="2800" dirty="0" err="1" smtClean="0">
                <a:latin typeface="Calibri" panose="020F0502020204030204"/>
              </a:rPr>
              <a:t>inkluzívna</a:t>
            </a:r>
            <a:r>
              <a:rPr lang="sk-SK" sz="2800" dirty="0" smtClean="0">
                <a:latin typeface="Calibri" panose="020F0502020204030204"/>
              </a:rPr>
              <a:t> spoločnosť</a:t>
            </a:r>
          </a:p>
          <a:p>
            <a:pPr marL="268288" lvl="0" indent="0"/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/>
              </a:rPr>
              <a:t>3. </a:t>
            </a:r>
            <a:r>
              <a:rPr lang="sk-SK" sz="2800" dirty="0" smtClean="0">
                <a:latin typeface="Calibri" panose="020F0502020204030204"/>
              </a:rPr>
              <a:t>	Civilná bezpečnosť pre spoločnosť</a:t>
            </a:r>
          </a:p>
          <a:p>
            <a:pPr marL="268288" lvl="0" indent="0"/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/>
              </a:rPr>
              <a:t>4. </a:t>
            </a:r>
            <a:r>
              <a:rPr lang="sk-SK" sz="2800" dirty="0" smtClean="0">
                <a:latin typeface="Calibri" panose="020F0502020204030204"/>
              </a:rPr>
              <a:t>	Digitalizácia, priemysel a vesmír</a:t>
            </a:r>
          </a:p>
          <a:p>
            <a:pPr marL="268288" lvl="0" indent="0"/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/>
              </a:rPr>
              <a:t>5. </a:t>
            </a:r>
            <a:r>
              <a:rPr lang="sk-SK" sz="2800" dirty="0" smtClean="0">
                <a:latin typeface="Calibri" panose="020F0502020204030204"/>
              </a:rPr>
              <a:t>	Klíma, energetika a mobilita</a:t>
            </a:r>
          </a:p>
          <a:p>
            <a:pPr marL="268287" lvl="0"/>
            <a:r>
              <a:rPr lang="sk-SK" sz="2800" dirty="0" smtClean="0">
                <a:latin typeface="Calibri" panose="020F0502020204030204"/>
              </a:rPr>
              <a:t>6. 	</a:t>
            </a:r>
            <a:r>
              <a:rPr lang="sk-SK" sz="2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</a:rPr>
              <a:t>Potraviny, biohospodárstvo, prírodné zdroje, 	poľnohospodárstvo a životné prostredie</a:t>
            </a:r>
            <a:endParaRPr lang="sk-SK" sz="2800" dirty="0">
              <a:solidFill>
                <a:schemeClr val="accent6">
                  <a:lumMod val="75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5526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695400" y="365125"/>
            <a:ext cx="10081120" cy="1192213"/>
          </a:xfrm>
        </p:spPr>
        <p:txBody>
          <a:bodyPr>
            <a:normAutofit/>
          </a:bodyPr>
          <a:lstStyle/>
          <a:p>
            <a:r>
              <a:rPr lang="sk-SK" dirty="0" smtClean="0"/>
              <a:t>   </a:t>
            </a:r>
            <a:r>
              <a:rPr lang="sk-SK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Klaster 6 - </a:t>
            </a:r>
            <a:r>
              <a:rPr lang="sk-SK" sz="2800" b="1" cap="all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destinácie</a:t>
            </a:r>
            <a:endParaRPr lang="sk-SK" sz="2800" b="1" cap="all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1127448" y="1568668"/>
            <a:ext cx="9900000" cy="48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k-SK" sz="2400" dirty="0" smtClean="0"/>
              <a:t>Biodiverzita s ekosystémové služby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k-SK" sz="2400" dirty="0" smtClean="0"/>
              <a:t>Zodpovedné, zdravé a environmentálne prijateľné potravinové systémy od prvovýroby po spotrebu</a:t>
            </a:r>
            <a:endParaRPr lang="sk-SK" sz="2400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k-SK" sz="2400" dirty="0" smtClean="0"/>
              <a:t>Obehové </a:t>
            </a:r>
            <a:r>
              <a:rPr lang="sk-SK" sz="2400" dirty="0"/>
              <a:t>hospodárstvo a odvetvia </a:t>
            </a:r>
            <a:r>
              <a:rPr lang="sk-SK" sz="2400" dirty="0" smtClean="0"/>
              <a:t>biohospodárstva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k-SK" sz="2400" dirty="0" smtClean="0"/>
              <a:t>Čisté </a:t>
            </a:r>
            <a:r>
              <a:rPr lang="sk-SK" sz="2400" dirty="0"/>
              <a:t>životné prostredie bez </a:t>
            </a:r>
            <a:r>
              <a:rPr lang="sk-SK" sz="2400" dirty="0" smtClean="0"/>
              <a:t>znečistenia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2400" dirty="0" smtClean="0"/>
              <a:t>Pôda</a:t>
            </a:r>
            <a:r>
              <a:rPr lang="pl-PL" sz="2400" dirty="0"/>
              <a:t>, oceány a voda na ochranu </a:t>
            </a:r>
            <a:r>
              <a:rPr lang="pl-PL" sz="2400" dirty="0" smtClean="0"/>
              <a:t>klímy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k-SK" sz="2400" dirty="0" smtClean="0"/>
              <a:t>Odolné</a:t>
            </a:r>
            <a:r>
              <a:rPr lang="sk-SK" sz="2400" dirty="0"/>
              <a:t>, </a:t>
            </a:r>
            <a:r>
              <a:rPr lang="sk-SK" sz="2400" dirty="0" err="1"/>
              <a:t>inkluzívne</a:t>
            </a:r>
            <a:r>
              <a:rPr lang="sk-SK" sz="2400" dirty="0"/>
              <a:t>, zdravé a ekologické vidiecke, pobrežné a mestské komunity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k-SK" sz="2400" dirty="0"/>
              <a:t>Inovatívne riadenie, pozorovania životného prostredia a digitálne riešenia na podporu Zelenej </a:t>
            </a:r>
            <a:r>
              <a:rPr lang="sk-SK" sz="2400" dirty="0" smtClean="0"/>
              <a:t>dohody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2341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695400" y="365125"/>
            <a:ext cx="10081120" cy="1192213"/>
          </a:xfrm>
        </p:spPr>
        <p:txBody>
          <a:bodyPr>
            <a:normAutofit/>
          </a:bodyPr>
          <a:lstStyle/>
          <a:p>
            <a:r>
              <a:rPr lang="sk-SK" dirty="0" smtClean="0"/>
              <a:t>   </a:t>
            </a:r>
            <a:r>
              <a:rPr lang="sk-SK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Európske </a:t>
            </a:r>
            <a:r>
              <a:rPr lang="sk-SK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k-SK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artnerstvá</a:t>
            </a:r>
            <a:endParaRPr lang="sk-SK" sz="2800" b="1" cap="all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127448" y="1568669"/>
            <a:ext cx="9900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k-SK" sz="2800" dirty="0" smtClean="0"/>
              <a:t>iniciatívy</a:t>
            </a:r>
            <a:r>
              <a:rPr lang="sk-SK" sz="2800" dirty="0"/>
              <a:t>, v rámci ktorých sa </a:t>
            </a:r>
            <a:endParaRPr lang="sk-SK" sz="2800" dirty="0" smtClean="0"/>
          </a:p>
          <a:p>
            <a:pPr marL="914400" lvl="1" indent="-457200">
              <a:spcBef>
                <a:spcPts val="600"/>
              </a:spcBef>
              <a:buFontTx/>
              <a:buChar char="-"/>
            </a:pPr>
            <a:r>
              <a:rPr lang="sk-SK" sz="2800" dirty="0" smtClean="0"/>
              <a:t>EÚ</a:t>
            </a:r>
            <a:r>
              <a:rPr lang="sk-SK" sz="2800" dirty="0"/>
              <a:t>, </a:t>
            </a:r>
            <a:endParaRPr lang="sk-SK" sz="2800" dirty="0" smtClean="0"/>
          </a:p>
          <a:p>
            <a:pPr marL="914400" lvl="1" indent="-457200">
              <a:spcBef>
                <a:spcPts val="600"/>
              </a:spcBef>
              <a:buFontTx/>
              <a:buChar char="-"/>
            </a:pPr>
            <a:r>
              <a:rPr lang="sk-SK" sz="2800" dirty="0" smtClean="0"/>
              <a:t>vnútroštátne </a:t>
            </a:r>
            <a:r>
              <a:rPr lang="sk-SK" sz="2800" dirty="0"/>
              <a:t>orgány a/alebo </a:t>
            </a:r>
            <a:endParaRPr lang="sk-SK" sz="2800" dirty="0" smtClean="0"/>
          </a:p>
          <a:p>
            <a:pPr marL="914400" lvl="1" indent="-457200">
              <a:spcBef>
                <a:spcPts val="600"/>
              </a:spcBef>
              <a:buFontTx/>
              <a:buChar char="-"/>
            </a:pPr>
            <a:r>
              <a:rPr lang="sk-SK" sz="2800" dirty="0" smtClean="0"/>
              <a:t>súkromný sektor </a:t>
            </a:r>
          </a:p>
          <a:p>
            <a:pPr algn="ctr">
              <a:spcBef>
                <a:spcPts val="600"/>
              </a:spcBef>
            </a:pPr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</a:rPr>
              <a:t>spoločne </a:t>
            </a:r>
            <a: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  <a:t>zaväzujú podporovať rozvoj a vykonávanie programu výskumných a </a:t>
            </a:r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</a:rPr>
              <a:t>inovačných činností</a:t>
            </a:r>
            <a:r>
              <a:rPr lang="sk-SK" sz="28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sk-SK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sk-SK" sz="2400" dirty="0" smtClean="0"/>
              <a:t>Partneri: </a:t>
            </a:r>
          </a:p>
          <a:p>
            <a:pPr>
              <a:spcBef>
                <a:spcPts val="600"/>
              </a:spcBef>
            </a:pPr>
            <a:r>
              <a:rPr lang="sk-SK" sz="2400" dirty="0" smtClean="0"/>
              <a:t>zástupcovia </a:t>
            </a:r>
            <a:r>
              <a:rPr lang="sk-SK" sz="2400" dirty="0"/>
              <a:t>priemyslu, univerzít, výskumných organizácií, </a:t>
            </a:r>
            <a:r>
              <a:rPr lang="sk-SK" sz="2400" dirty="0" smtClean="0"/>
              <a:t>subjektov s verejno-prospešným </a:t>
            </a:r>
            <a:r>
              <a:rPr lang="sk-SK" sz="2400" dirty="0"/>
              <a:t>poslaním na </a:t>
            </a:r>
            <a:r>
              <a:rPr lang="sk-SK" sz="2400" dirty="0" smtClean="0"/>
              <a:t>miestnej, regionálnej</a:t>
            </a:r>
            <a:r>
              <a:rPr lang="sk-SK" sz="2400" dirty="0"/>
              <a:t>, </a:t>
            </a:r>
            <a:r>
              <a:rPr lang="sk-SK" sz="2400" dirty="0" smtClean="0"/>
              <a:t>národnej, medzinárodnej úrovni alebo </a:t>
            </a:r>
            <a:r>
              <a:rPr lang="sk-SK" sz="2400" dirty="0"/>
              <a:t>organizácií občianskej spoločnosti vrátane nadácií </a:t>
            </a:r>
            <a:r>
              <a:rPr lang="sk-SK" sz="2400" dirty="0" smtClean="0"/>
              <a:t>a </a:t>
            </a:r>
            <a:r>
              <a:rPr lang="sk-SK" sz="2400" dirty="0" err="1" smtClean="0"/>
              <a:t>mimovlád-nych</a:t>
            </a:r>
            <a:r>
              <a:rPr lang="sk-SK" sz="2400" dirty="0" smtClean="0"/>
              <a:t> </a:t>
            </a:r>
            <a:r>
              <a:rPr lang="sk-SK" sz="2400" dirty="0"/>
              <a:t>organizácií</a:t>
            </a:r>
            <a:endParaRPr lang="sk-SK" sz="2400" dirty="0" smtClean="0"/>
          </a:p>
        </p:txBody>
      </p:sp>
    </p:spTree>
    <p:extLst>
      <p:ext uri="{BB962C8B-B14F-4D97-AF65-F5344CB8AC3E}">
        <p14:creationId xmlns:p14="http://schemas.microsoft.com/office/powerpoint/2010/main" val="406651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inentálna Európa 16 x 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26002019_TF02804877" id="{0F8ED4D8-5D23-4016-9CC7-E28E95988BC5}" vid="{C051F331-8EEA-4570-B9E3-B9DC28CFFA62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ív balíka Offic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 máp sveta, prezentácia svetadielu Európa (širokouhlý formát)</Template>
  <TotalTime>10698</TotalTime>
  <Words>1785</Words>
  <Application>Microsoft Office PowerPoint</Application>
  <PresentationFormat>Vlastná</PresentationFormat>
  <Paragraphs>321</Paragraphs>
  <Slides>25</Slides>
  <Notes>25</Notes>
  <HiddenSlides>0</HiddenSlides>
  <MMClips>0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25</vt:i4>
      </vt:variant>
    </vt:vector>
  </HeadingPairs>
  <TitlesOfParts>
    <vt:vector size="27" baseType="lpstr">
      <vt:lpstr>Kontinentálna Európa 16 x 9</vt:lpstr>
      <vt:lpstr>Motív balíka Office</vt:lpstr>
      <vt:lpstr>   Výskumný projekt POLIRURAL   záverečná konferencia</vt:lpstr>
      <vt:lpstr>  HORIZONT EURÓPA </vt:lpstr>
      <vt:lpstr>   HORIZONT EURÓPA – PILIER I  </vt:lpstr>
      <vt:lpstr>   HORIZONT EURÓPA – PILIER III  </vt:lpstr>
      <vt:lpstr>Rozširovanie účasti  a posilňovanie Európskeho výskumného priestoru</vt:lpstr>
      <vt:lpstr>   HORIZONT EURÓPA – PILIER II  </vt:lpstr>
      <vt:lpstr>   HORIZONT EURÓPA – PILIER II </vt:lpstr>
      <vt:lpstr>   Klaster 6 - destinácie</vt:lpstr>
      <vt:lpstr>   Európske partnerstvá</vt:lpstr>
      <vt:lpstr>   Európske partnerstvá</vt:lpstr>
      <vt:lpstr>   Európske partnerstvá</vt:lpstr>
      <vt:lpstr>Synergie s Misiami EÚ</vt:lpstr>
      <vt:lpstr> Dohoda o pôde pre Európu</vt:lpstr>
      <vt:lpstr>Misia Dohoda o pôde pre Európu</vt:lpstr>
      <vt:lpstr>Ciele </vt:lpstr>
      <vt:lpstr>Inplementačné fázy misie </vt:lpstr>
      <vt:lpstr>            Obnova nášho oceánu a vôd do 2030  </vt:lpstr>
      <vt:lpstr>Misia Obnova nášho oceánu a vôd</vt:lpstr>
      <vt:lpstr>Inplementačné fázy misie </vt:lpstr>
      <vt:lpstr>1. fáza - vývoj a pilotovanie – 2021 - 2024 </vt:lpstr>
      <vt:lpstr>2. fáza – zavádzanie a rozširovanie 2025 - 2030</vt:lpstr>
      <vt:lpstr>Realizácia projektu Maják v povodí Dunaja</vt:lpstr>
      <vt:lpstr>Externý expert 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Rozloženie nadpisu</dc:title>
  <dc:creator>Hurtova Natasa</dc:creator>
  <cp:lastModifiedBy>VIPA</cp:lastModifiedBy>
  <cp:revision>134</cp:revision>
  <cp:lastPrinted>2022-06-06T13:57:05Z</cp:lastPrinted>
  <dcterms:created xsi:type="dcterms:W3CDTF">2021-09-28T09:02:10Z</dcterms:created>
  <dcterms:modified xsi:type="dcterms:W3CDTF">2022-06-14T13:24:58Z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