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7" r:id="rId1"/>
    <p:sldMasterId id="2147484106" r:id="rId2"/>
    <p:sldMasterId id="2147484125" r:id="rId3"/>
    <p:sldMasterId id="2147484137" r:id="rId4"/>
    <p:sldMasterId id="2147484149" r:id="rId5"/>
    <p:sldMasterId id="2147484161" r:id="rId6"/>
  </p:sldMasterIdLst>
  <p:notesMasterIdLst>
    <p:notesMasterId r:id="rId18"/>
  </p:notesMasterIdLst>
  <p:handoutMasterIdLst>
    <p:handoutMasterId r:id="rId19"/>
  </p:handoutMasterIdLst>
  <p:sldIdLst>
    <p:sldId id="2540" r:id="rId7"/>
    <p:sldId id="2542" r:id="rId8"/>
    <p:sldId id="2553" r:id="rId9"/>
    <p:sldId id="2548" r:id="rId10"/>
    <p:sldId id="2539" r:id="rId11"/>
    <p:sldId id="2554" r:id="rId12"/>
    <p:sldId id="2555" r:id="rId13"/>
    <p:sldId id="2556" r:id="rId14"/>
    <p:sldId id="2557" r:id="rId15"/>
    <p:sldId id="2558" r:id="rId16"/>
    <p:sldId id="2559" r:id="rId17"/>
  </p:sldIdLst>
  <p:sldSz cx="9144000" cy="5143500" type="screen16x9"/>
  <p:notesSz cx="6858000" cy="9144000"/>
  <p:defaultTex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E2E"/>
    <a:srgbClr val="197D19"/>
    <a:srgbClr val="EBFBEB"/>
    <a:srgbClr val="65E165"/>
    <a:srgbClr val="A5F1A5"/>
    <a:srgbClr val="339933"/>
    <a:srgbClr val="105010"/>
    <a:srgbClr val="D3FCC4"/>
    <a:srgbClr val="FFFFFF"/>
    <a:srgbClr val="1D94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48" autoAdjust="0"/>
    <p:restoredTop sz="99409" autoAdjust="0"/>
  </p:normalViewPr>
  <p:slideViewPr>
    <p:cSldViewPr snapToGrid="0" snapToObjects="1">
      <p:cViewPr>
        <p:scale>
          <a:sx n="125" d="100"/>
          <a:sy n="125" d="100"/>
        </p:scale>
        <p:origin x="102" y="282"/>
      </p:cViewPr>
      <p:guideLst>
        <p:guide orient="horz" pos="1620"/>
        <p:guide pos="2880"/>
      </p:guideLst>
    </p:cSldViewPr>
  </p:slideViewPr>
  <p:notesTextViewPr>
    <p:cViewPr>
      <p:scale>
        <a:sx n="3" d="2"/>
        <a:sy n="3" d="2"/>
      </p:scale>
      <p:origin x="0" y="0"/>
    </p:cViewPr>
  </p:notesTextViewPr>
  <p:sorterViewPr>
    <p:cViewPr>
      <p:scale>
        <a:sx n="49" d="100"/>
        <a:sy n="49" d="100"/>
      </p:scale>
      <p:origin x="0" y="0"/>
    </p:cViewPr>
  </p:sorterViewPr>
  <p:notesViewPr>
    <p:cSldViewPr snapToGrid="0" snapToObjects="1" showGuides="1">
      <p:cViewPr varScale="1">
        <p:scale>
          <a:sx n="84" d="100"/>
          <a:sy n="84" d="100"/>
        </p:scale>
        <p:origin x="280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a:extLst>
              <a:ext uri="{FF2B5EF4-FFF2-40B4-BE49-F238E27FC236}">
                <a16:creationId xmlns:a16="http://schemas.microsoft.com/office/drawing/2014/main" xmlns="" id="{095D7A9F-8EA2-4D30-8A81-DAEAE3A688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Posição da Data 2">
            <a:extLst>
              <a:ext uri="{FF2B5EF4-FFF2-40B4-BE49-F238E27FC236}">
                <a16:creationId xmlns:a16="http://schemas.microsoft.com/office/drawing/2014/main" xmlns="" id="{68F94793-2440-47E2-AF5C-4148003230E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B1B06C-F4EA-43C5-96A3-C1C74801CC88}" type="datetimeFigureOut">
              <a:rPr lang="en-GB" smtClean="0"/>
              <a:t>14/06/2022</a:t>
            </a:fld>
            <a:endParaRPr lang="en-GB"/>
          </a:p>
        </p:txBody>
      </p:sp>
      <p:sp>
        <p:nvSpPr>
          <p:cNvPr id="4" name="Marcador de Posição do Rodapé 3">
            <a:extLst>
              <a:ext uri="{FF2B5EF4-FFF2-40B4-BE49-F238E27FC236}">
                <a16:creationId xmlns:a16="http://schemas.microsoft.com/office/drawing/2014/main" xmlns="" id="{B9B02BCE-869F-4E2F-95FB-6962EF489F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Marcador de Posição do Número do Diapositivo 4">
            <a:extLst>
              <a:ext uri="{FF2B5EF4-FFF2-40B4-BE49-F238E27FC236}">
                <a16:creationId xmlns:a16="http://schemas.microsoft.com/office/drawing/2014/main" xmlns="" id="{D5378C7D-9562-479E-9B7F-9D8AE44AF9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94B186-7A27-48C9-A611-5F2465F445F3}" type="slidenum">
              <a:rPr lang="en-GB" smtClean="0"/>
              <a:t>‹#›</a:t>
            </a:fld>
            <a:endParaRPr lang="en-GB"/>
          </a:p>
        </p:txBody>
      </p:sp>
    </p:spTree>
    <p:extLst>
      <p:ext uri="{BB962C8B-B14F-4D97-AF65-F5344CB8AC3E}">
        <p14:creationId xmlns:p14="http://schemas.microsoft.com/office/powerpoint/2010/main" val="26062137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Source Sans Pro Light"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Source Sans Pro Light" charset="0"/>
              </a:defRPr>
            </a:lvl1pPr>
          </a:lstStyle>
          <a:p>
            <a:fld id="{EFC10EE1-B198-C942-8235-326C972CBB30}" type="datetimeFigureOut">
              <a:rPr lang="en-US" smtClean="0"/>
              <a:pPr/>
              <a:t>6/14/2022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Source Sans Pro Light"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Source Sans Pro Light" charset="0"/>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342771" rtl="0" eaLnBrk="1" latinLnBrk="0" hangingPunct="1">
      <a:defRPr sz="900" b="0" i="0" kern="1200">
        <a:solidFill>
          <a:schemeClr val="tx1"/>
        </a:solidFill>
        <a:latin typeface="Source Sans Pro Light" charset="0"/>
        <a:ea typeface="+mn-ea"/>
        <a:cs typeface="+mn-cs"/>
      </a:defRPr>
    </a:lvl1pPr>
    <a:lvl2pPr marL="342771" algn="l" defTabSz="342771" rtl="0" eaLnBrk="1" latinLnBrk="0" hangingPunct="1">
      <a:defRPr sz="900" b="0" i="0" kern="1200">
        <a:solidFill>
          <a:schemeClr val="tx1"/>
        </a:solidFill>
        <a:latin typeface="Source Sans Pro Light" charset="0"/>
        <a:ea typeface="+mn-ea"/>
        <a:cs typeface="+mn-cs"/>
      </a:defRPr>
    </a:lvl2pPr>
    <a:lvl3pPr marL="685543" algn="l" defTabSz="342771" rtl="0" eaLnBrk="1" latinLnBrk="0" hangingPunct="1">
      <a:defRPr sz="900" b="0" i="0" kern="1200">
        <a:solidFill>
          <a:schemeClr val="tx1"/>
        </a:solidFill>
        <a:latin typeface="Source Sans Pro Light" charset="0"/>
        <a:ea typeface="+mn-ea"/>
        <a:cs typeface="+mn-cs"/>
      </a:defRPr>
    </a:lvl3pPr>
    <a:lvl4pPr marL="1028314" algn="l" defTabSz="342771" rtl="0" eaLnBrk="1" latinLnBrk="0" hangingPunct="1">
      <a:defRPr sz="900" b="0" i="0" kern="1200">
        <a:solidFill>
          <a:schemeClr val="tx1"/>
        </a:solidFill>
        <a:latin typeface="Source Sans Pro Light" charset="0"/>
        <a:ea typeface="+mn-ea"/>
        <a:cs typeface="+mn-cs"/>
      </a:defRPr>
    </a:lvl4pPr>
    <a:lvl5pPr marL="1371086" algn="l" defTabSz="342771" rtl="0" eaLnBrk="1" latinLnBrk="0" hangingPunct="1">
      <a:defRPr sz="900" b="0" i="0" kern="1200">
        <a:solidFill>
          <a:schemeClr val="tx1"/>
        </a:solidFill>
        <a:latin typeface="Source Sans Pro Light" charset="0"/>
        <a:ea typeface="+mn-ea"/>
        <a:cs typeface="+mn-cs"/>
      </a:defRPr>
    </a:lvl5pPr>
    <a:lvl6pPr marL="1713857" algn="l" defTabSz="342771" rtl="0" eaLnBrk="1" latinLnBrk="0" hangingPunct="1">
      <a:defRPr sz="900" kern="1200">
        <a:solidFill>
          <a:schemeClr val="tx1"/>
        </a:solidFill>
        <a:latin typeface="+mn-lt"/>
        <a:ea typeface="+mn-ea"/>
        <a:cs typeface="+mn-cs"/>
      </a:defRPr>
    </a:lvl6pPr>
    <a:lvl7pPr marL="2056629" algn="l" defTabSz="342771" rtl="0" eaLnBrk="1" latinLnBrk="0" hangingPunct="1">
      <a:defRPr sz="900" kern="1200">
        <a:solidFill>
          <a:schemeClr val="tx1"/>
        </a:solidFill>
        <a:latin typeface="+mn-lt"/>
        <a:ea typeface="+mn-ea"/>
        <a:cs typeface="+mn-cs"/>
      </a:defRPr>
    </a:lvl7pPr>
    <a:lvl8pPr marL="2399400" algn="l" defTabSz="342771" rtl="0" eaLnBrk="1" latinLnBrk="0" hangingPunct="1">
      <a:defRPr sz="900" kern="1200">
        <a:solidFill>
          <a:schemeClr val="tx1"/>
        </a:solidFill>
        <a:latin typeface="+mn-lt"/>
        <a:ea typeface="+mn-ea"/>
        <a:cs typeface="+mn-cs"/>
      </a:defRPr>
    </a:lvl8pPr>
    <a:lvl9pPr marL="2742171" algn="l" defTabSz="342771"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9:notes"/>
          <p:cNvSpPr>
            <a:spLocks noGrp="1" noRot="1" noChangeAspect="1"/>
          </p:cNvSpPr>
          <p:nvPr>
            <p:ph type="sldImg" idx="2"/>
          </p:nvPr>
        </p:nvSpPr>
        <p:spPr>
          <a:xfrm>
            <a:off x="2651125"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9:notes"/>
          <p:cNvSpPr txBox="1">
            <a:spLocks noGrp="1"/>
          </p:cNvSpPr>
          <p:nvPr>
            <p:ph type="body" idx="1"/>
          </p:nvPr>
        </p:nvSpPr>
        <p:spPr>
          <a:xfrm>
            <a:off x="987426" y="3257550"/>
            <a:ext cx="7899400" cy="30861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pt-PT"/>
              <a:t>Doplniť foto z Prahy</a:t>
            </a:r>
            <a:endParaRPr/>
          </a:p>
        </p:txBody>
      </p:sp>
      <p:sp>
        <p:nvSpPr>
          <p:cNvPr id="75" name="Google Shape;75;p9:notes"/>
          <p:cNvSpPr txBox="1">
            <a:spLocks noGrp="1"/>
          </p:cNvSpPr>
          <p:nvPr>
            <p:ph type="sldNum" idx="12"/>
          </p:nvPr>
        </p:nvSpPr>
        <p:spPr>
          <a:xfrm>
            <a:off x="5593125" y="6513910"/>
            <a:ext cx="4278841" cy="3429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pt-PT"/>
              <a:t>3</a:t>
            </a:fld>
            <a:endParaRPr/>
          </a:p>
        </p:txBody>
      </p:sp>
    </p:spTree>
    <p:extLst>
      <p:ext uri="{BB962C8B-B14F-4D97-AF65-F5344CB8AC3E}">
        <p14:creationId xmlns:p14="http://schemas.microsoft.com/office/powerpoint/2010/main" val="3469124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543"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Source Sans Pro Light" charset="0"/>
                <a:ea typeface="+mn-ea"/>
                <a:cs typeface="+mn-cs"/>
              </a:rPr>
              <a:pPr marL="0" marR="0" lvl="0" indent="0" algn="r" defTabSz="68554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Source Sans Pro Light" charset="0"/>
              <a:ea typeface="+mn-ea"/>
              <a:cs typeface="+mn-cs"/>
            </a:endParaRPr>
          </a:p>
        </p:txBody>
      </p:sp>
    </p:spTree>
    <p:extLst>
      <p:ext uri="{BB962C8B-B14F-4D97-AF65-F5344CB8AC3E}">
        <p14:creationId xmlns:p14="http://schemas.microsoft.com/office/powerpoint/2010/main" val="2738111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0:notes"/>
          <p:cNvSpPr txBox="1">
            <a:spLocks noGrp="1"/>
          </p:cNvSpPr>
          <p:nvPr>
            <p:ph type="body" idx="1"/>
          </p:nvPr>
        </p:nvSpPr>
        <p:spPr>
          <a:xfrm>
            <a:off x="987426" y="3257550"/>
            <a:ext cx="7899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t-PT"/>
              <a:t>EU came with the same idea at the same time - EU`s long term vision in paralel – very much in alignment – strong, connected, resilient and prosperous rural areas</a:t>
            </a:r>
            <a:endParaRPr/>
          </a:p>
          <a:p>
            <a:pPr marL="0" lvl="0" indent="0" algn="l" rtl="0">
              <a:lnSpc>
                <a:spcPct val="100000"/>
              </a:lnSpc>
              <a:spcBef>
                <a:spcPts val="0"/>
              </a:spcBef>
              <a:spcAft>
                <a:spcPts val="0"/>
              </a:spcAft>
              <a:buSzPts val="1400"/>
              <a:buNone/>
            </a:pPr>
            <a:endParaRPr/>
          </a:p>
        </p:txBody>
      </p:sp>
      <p:sp>
        <p:nvSpPr>
          <p:cNvPr id="106" name="Google Shape;106;p30:notes"/>
          <p:cNvSpPr>
            <a:spLocks noGrp="1" noRot="1" noChangeAspect="1"/>
          </p:cNvSpPr>
          <p:nvPr>
            <p:ph type="sldImg" idx="2"/>
          </p:nvPr>
        </p:nvSpPr>
        <p:spPr>
          <a:xfrm>
            <a:off x="2651125"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50545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1:notes"/>
          <p:cNvSpPr txBox="1">
            <a:spLocks noGrp="1"/>
          </p:cNvSpPr>
          <p:nvPr>
            <p:ph type="body" idx="1"/>
          </p:nvPr>
        </p:nvSpPr>
        <p:spPr>
          <a:xfrm>
            <a:off x="987426" y="3257550"/>
            <a:ext cx="7899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7" name="Google Shape;117;p31:notes"/>
          <p:cNvSpPr>
            <a:spLocks noGrp="1" noRot="1" noChangeAspect="1"/>
          </p:cNvSpPr>
          <p:nvPr>
            <p:ph type="sldImg" idx="2"/>
          </p:nvPr>
        </p:nvSpPr>
        <p:spPr>
          <a:xfrm>
            <a:off x="2651125"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5479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2:notes"/>
          <p:cNvSpPr txBox="1">
            <a:spLocks noGrp="1"/>
          </p:cNvSpPr>
          <p:nvPr>
            <p:ph type="body" idx="1"/>
          </p:nvPr>
        </p:nvSpPr>
        <p:spPr>
          <a:xfrm>
            <a:off x="987426" y="3257550"/>
            <a:ext cx="7899400" cy="30861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sk-SK" sz="1800" dirty="0" smtClean="0">
                <a:latin typeface="Arial"/>
                <a:ea typeface="Arial"/>
                <a:cs typeface="Arial"/>
                <a:sym typeface="Arial"/>
              </a:rPr>
              <a:t>4 </a:t>
            </a:r>
            <a:r>
              <a:rPr lang="sk-SK" sz="1800" dirty="0" err="1" smtClean="0">
                <a:latin typeface="Arial"/>
                <a:ea typeface="Arial"/>
                <a:cs typeface="Arial"/>
                <a:sym typeface="Arial"/>
              </a:rPr>
              <a:t>Values</a:t>
            </a:r>
            <a:endParaRPr lang="sk-SK" sz="1800" dirty="0" smtClean="0">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pt-PT" sz="1800" dirty="0" smtClean="0">
                <a:latin typeface="Arial"/>
                <a:ea typeface="Arial"/>
                <a:cs typeface="Arial"/>
                <a:sym typeface="Arial"/>
              </a:rPr>
              <a:t>Each </a:t>
            </a:r>
            <a:r>
              <a:rPr lang="pt-PT" sz="1800" dirty="0">
                <a:latin typeface="Arial"/>
                <a:ea typeface="Arial"/>
                <a:cs typeface="Arial"/>
                <a:sym typeface="Arial"/>
              </a:rPr>
              <a:t>stage comprises several phases.</a:t>
            </a:r>
            <a:endParaRPr dirty="0"/>
          </a:p>
          <a:p>
            <a:pPr marL="228600" lvl="0" indent="0" algn="l" rtl="0">
              <a:lnSpc>
                <a:spcPct val="100000"/>
              </a:lnSpc>
              <a:spcBef>
                <a:spcPts val="0"/>
              </a:spcBef>
              <a:spcAft>
                <a:spcPts val="0"/>
              </a:spcAft>
              <a:buSzPts val="1400"/>
              <a:buNone/>
            </a:pPr>
            <a:r>
              <a:rPr lang="pt-PT" sz="1800" dirty="0" smtClean="0">
                <a:latin typeface="Arial"/>
                <a:ea typeface="Arial"/>
                <a:cs typeface="Arial"/>
                <a:sym typeface="Arial"/>
              </a:rPr>
              <a:t>Gradual </a:t>
            </a:r>
            <a:r>
              <a:rPr lang="pt-PT" sz="1800" dirty="0">
                <a:latin typeface="Arial"/>
                <a:ea typeface="Arial"/>
                <a:cs typeface="Arial"/>
                <a:sym typeface="Arial"/>
              </a:rPr>
              <a:t>elaboration of definition of rural attractiveness in Slovak conditions – evolving in each of the stages</a:t>
            </a:r>
            <a:endParaRPr sz="1800" dirty="0">
              <a:latin typeface="Arial"/>
              <a:ea typeface="Arial"/>
              <a:cs typeface="Arial"/>
              <a:sym typeface="Arial"/>
            </a:endParaRPr>
          </a:p>
          <a:p>
            <a:pPr marL="228600" lvl="0" indent="0" algn="l" rtl="0">
              <a:lnSpc>
                <a:spcPct val="100000"/>
              </a:lnSpc>
              <a:spcBef>
                <a:spcPts val="0"/>
              </a:spcBef>
              <a:spcAft>
                <a:spcPts val="0"/>
              </a:spcAft>
              <a:buSzPts val="1400"/>
              <a:buNone/>
            </a:pPr>
            <a:r>
              <a:rPr lang="pt-PT" sz="1800" dirty="0">
                <a:latin typeface="Arial"/>
                <a:ea typeface="Arial"/>
                <a:cs typeface="Arial"/>
                <a:sym typeface="Arial"/>
              </a:rPr>
              <a:t>VISON as the main output is the input into further public consultations – endorsed in December </a:t>
            </a:r>
            <a:r>
              <a:rPr lang="pt-PT" sz="1800" dirty="0" smtClean="0">
                <a:latin typeface="Arial"/>
                <a:ea typeface="Arial"/>
                <a:cs typeface="Arial"/>
                <a:sym typeface="Arial"/>
              </a:rPr>
              <a:t>2021</a:t>
            </a:r>
            <a:endParaRPr sz="1800" dirty="0">
              <a:latin typeface="Calibri"/>
              <a:ea typeface="Calibri"/>
              <a:cs typeface="Calibri"/>
              <a:sym typeface="Calibri"/>
            </a:endParaRPr>
          </a:p>
        </p:txBody>
      </p:sp>
      <p:sp>
        <p:nvSpPr>
          <p:cNvPr id="132" name="Google Shape;132;p32:notes"/>
          <p:cNvSpPr>
            <a:spLocks noGrp="1" noRot="1" noChangeAspect="1"/>
          </p:cNvSpPr>
          <p:nvPr>
            <p:ph type="sldImg" idx="2"/>
          </p:nvPr>
        </p:nvSpPr>
        <p:spPr>
          <a:xfrm>
            <a:off x="2651125"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4502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36:notes"/>
          <p:cNvSpPr>
            <a:spLocks noGrp="1" noRot="1" noChangeAspect="1"/>
          </p:cNvSpPr>
          <p:nvPr>
            <p:ph type="sldImg" idx="2"/>
          </p:nvPr>
        </p:nvSpPr>
        <p:spPr>
          <a:xfrm>
            <a:off x="2651125"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36:notes"/>
          <p:cNvSpPr txBox="1">
            <a:spLocks noGrp="1"/>
          </p:cNvSpPr>
          <p:nvPr>
            <p:ph type="body" idx="1"/>
          </p:nvPr>
        </p:nvSpPr>
        <p:spPr>
          <a:xfrm>
            <a:off x="987426" y="3257550"/>
            <a:ext cx="7899400" cy="30861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212" name="Google Shape;212;p36:notes"/>
          <p:cNvSpPr txBox="1">
            <a:spLocks noGrp="1"/>
          </p:cNvSpPr>
          <p:nvPr>
            <p:ph type="sldNum" idx="12"/>
          </p:nvPr>
        </p:nvSpPr>
        <p:spPr>
          <a:xfrm>
            <a:off x="5593125" y="6513910"/>
            <a:ext cx="4278841" cy="3429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t-PT"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65432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37:notes"/>
          <p:cNvSpPr>
            <a:spLocks noGrp="1" noRot="1" noChangeAspect="1"/>
          </p:cNvSpPr>
          <p:nvPr>
            <p:ph type="sldImg" idx="2"/>
          </p:nvPr>
        </p:nvSpPr>
        <p:spPr>
          <a:xfrm>
            <a:off x="2651125"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37:notes"/>
          <p:cNvSpPr txBox="1">
            <a:spLocks noGrp="1"/>
          </p:cNvSpPr>
          <p:nvPr>
            <p:ph type="body" idx="1"/>
          </p:nvPr>
        </p:nvSpPr>
        <p:spPr>
          <a:xfrm>
            <a:off x="987426" y="3257550"/>
            <a:ext cx="7899400" cy="30861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pt-PT"/>
              <a:t>Learning process on many levels – you learn about policies, processes, people, interactions, connections, problems, </a:t>
            </a:r>
            <a:endParaRPr/>
          </a:p>
          <a:p>
            <a:pPr marL="457200" marR="0" lvl="0" indent="-228600" algn="l" rtl="0">
              <a:lnSpc>
                <a:spcPct val="100000"/>
              </a:lnSpc>
              <a:spcBef>
                <a:spcPts val="0"/>
              </a:spcBef>
              <a:spcAft>
                <a:spcPts val="0"/>
              </a:spcAft>
              <a:buClr>
                <a:srgbClr val="000000"/>
              </a:buClr>
              <a:buSzPts val="1400"/>
              <a:buFont typeface="Arial"/>
              <a:buNone/>
            </a:pPr>
            <a:r>
              <a:rPr lang="pt-PT"/>
              <a:t>Provides answers to many questions</a:t>
            </a:r>
            <a:endParaRPr/>
          </a:p>
        </p:txBody>
      </p:sp>
      <p:sp>
        <p:nvSpPr>
          <p:cNvPr id="227" name="Google Shape;227;p37:notes"/>
          <p:cNvSpPr txBox="1">
            <a:spLocks noGrp="1"/>
          </p:cNvSpPr>
          <p:nvPr>
            <p:ph type="sldNum" idx="12"/>
          </p:nvPr>
        </p:nvSpPr>
        <p:spPr>
          <a:xfrm>
            <a:off x="5593125" y="6513910"/>
            <a:ext cx="4278841" cy="3429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pt-PT" sz="1200" b="0" i="0" u="none" strike="noStrike" kern="0" cap="none" spc="0" normalizeH="0" baseline="0" noProof="0">
                <a:ln>
                  <a:noFill/>
                </a:ln>
                <a:solidFill>
                  <a:srgbClr val="000000"/>
                </a:solidFill>
                <a:effectLst/>
                <a:uLnTx/>
                <a:uFillTx/>
                <a:latin typeface="Source Sans Pro Light"/>
                <a:ea typeface="Source Sans Pro Light"/>
                <a:cs typeface="Source Sans Pro Light"/>
                <a:sym typeface="Source Sans Pro Light"/>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sz="1200" b="0" i="0" u="none" strike="noStrike" kern="0" cap="none" spc="0" normalizeH="0" baseline="0" noProof="0">
              <a:ln>
                <a:noFill/>
              </a:ln>
              <a:solidFill>
                <a:srgbClr val="000000"/>
              </a:solidFill>
              <a:effectLst/>
              <a:uLnTx/>
              <a:uFillTx/>
              <a:latin typeface="Source Sans Pro Light"/>
              <a:ea typeface="Source Sans Pro Light"/>
              <a:cs typeface="Source Sans Pro Light"/>
              <a:sym typeface="Source Sans Pro Light"/>
            </a:endParaRPr>
          </a:p>
        </p:txBody>
      </p:sp>
    </p:spTree>
    <p:extLst>
      <p:ext uri="{BB962C8B-B14F-4D97-AF65-F5344CB8AC3E}">
        <p14:creationId xmlns:p14="http://schemas.microsoft.com/office/powerpoint/2010/main" val="106490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8:notes"/>
          <p:cNvSpPr>
            <a:spLocks noGrp="1" noRot="1" noChangeAspect="1"/>
          </p:cNvSpPr>
          <p:nvPr>
            <p:ph type="sldImg" idx="2"/>
          </p:nvPr>
        </p:nvSpPr>
        <p:spPr>
          <a:xfrm>
            <a:off x="2651125"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8:notes"/>
          <p:cNvSpPr txBox="1">
            <a:spLocks noGrp="1"/>
          </p:cNvSpPr>
          <p:nvPr>
            <p:ph type="body" idx="1"/>
          </p:nvPr>
        </p:nvSpPr>
        <p:spPr>
          <a:xfrm>
            <a:off x="987426" y="3257550"/>
            <a:ext cx="7899400" cy="30861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pt-PT"/>
              <a:t>818496 dopísať číslo projektu</a:t>
            </a:r>
            <a:endParaRPr/>
          </a:p>
        </p:txBody>
      </p:sp>
      <p:sp>
        <p:nvSpPr>
          <p:cNvPr id="65" name="Google Shape;65;p8:notes"/>
          <p:cNvSpPr txBox="1">
            <a:spLocks noGrp="1"/>
          </p:cNvSpPr>
          <p:nvPr>
            <p:ph type="sldNum" idx="12"/>
          </p:nvPr>
        </p:nvSpPr>
        <p:spPr>
          <a:xfrm>
            <a:off x="5593125" y="6513910"/>
            <a:ext cx="4278841" cy="3429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pt-PT" sz="1200" b="0" i="0" u="none" strike="noStrike" kern="0" cap="none" spc="0" normalizeH="0" baseline="0" noProof="0">
                <a:ln>
                  <a:noFill/>
                </a:ln>
                <a:solidFill>
                  <a:srgbClr val="000000"/>
                </a:solidFill>
                <a:effectLst/>
                <a:uLnTx/>
                <a:uFillTx/>
                <a:latin typeface="Source Sans Pro Light"/>
                <a:ea typeface="Source Sans Pro Light"/>
                <a:cs typeface="Source Sans Pro Light"/>
                <a:sym typeface="Source Sans Pro Light"/>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200" b="0" i="0" u="none" strike="noStrike" kern="0" cap="none" spc="0" normalizeH="0" baseline="0" noProof="0">
              <a:ln>
                <a:noFill/>
              </a:ln>
              <a:solidFill>
                <a:srgbClr val="000000"/>
              </a:solidFill>
              <a:effectLst/>
              <a:uLnTx/>
              <a:uFillTx/>
              <a:latin typeface="Source Sans Pro Light"/>
              <a:ea typeface="Source Sans Pro Light"/>
              <a:cs typeface="Source Sans Pro Light"/>
              <a:sym typeface="Source Sans Pro Light"/>
            </a:endParaRPr>
          </a:p>
        </p:txBody>
      </p:sp>
    </p:spTree>
    <p:extLst>
      <p:ext uri="{BB962C8B-B14F-4D97-AF65-F5344CB8AC3E}">
        <p14:creationId xmlns:p14="http://schemas.microsoft.com/office/powerpoint/2010/main" val="3808719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8.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5.xml"/><Relationship Id="rId4" Type="http://schemas.openxmlformats.org/officeDocument/2006/relationships/image" Target="../media/image8.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6.xml"/><Relationship Id="rId4" Type="http://schemas.openxmlformats.org/officeDocument/2006/relationships/image" Target="../media/image8.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al Slide">
    <p:spTree>
      <p:nvGrpSpPr>
        <p:cNvPr id="1" name=""/>
        <p:cNvGrpSpPr/>
        <p:nvPr/>
      </p:nvGrpSpPr>
      <p:grpSpPr>
        <a:xfrm>
          <a:off x="0" y="0"/>
          <a:ext cx="0" cy="0"/>
          <a:chOff x="0" y="0"/>
          <a:chExt cx="0" cy="0"/>
        </a:xfrm>
      </p:grpSpPr>
      <p:sp>
        <p:nvSpPr>
          <p:cNvPr id="8" name="Fluxograma: Dados Armazenados 7">
            <a:extLst>
              <a:ext uri="{FF2B5EF4-FFF2-40B4-BE49-F238E27FC236}">
                <a16:creationId xmlns:a16="http://schemas.microsoft.com/office/drawing/2014/main" xmlns="" id="{CE187C2B-F7A2-475C-9924-3C8AF96280F2}"/>
              </a:ext>
            </a:extLst>
          </p:cNvPr>
          <p:cNvSpPr/>
          <p:nvPr userDrawn="1"/>
        </p:nvSpPr>
        <p:spPr>
          <a:xfrm>
            <a:off x="8716650" y="4712847"/>
            <a:ext cx="562049" cy="274200"/>
          </a:xfrm>
          <a:prstGeom prst="flowChartOnlineStorage">
            <a:avLst/>
          </a:prstGeom>
          <a:solidFill>
            <a:srgbClr val="1D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11">
            <a:extLst>
              <a:ext uri="{FF2B5EF4-FFF2-40B4-BE49-F238E27FC236}">
                <a16:creationId xmlns:a16="http://schemas.microsoft.com/office/drawing/2014/main" xmlns="" id="{AEE6024D-E3FE-43CC-8CD8-FF7EF769D631}"/>
              </a:ext>
            </a:extLst>
          </p:cNvPr>
          <p:cNvSpPr txBox="1"/>
          <p:nvPr userDrawn="1"/>
        </p:nvSpPr>
        <p:spPr>
          <a:xfrm>
            <a:off x="8638160" y="4745272"/>
            <a:ext cx="562049" cy="207735"/>
          </a:xfrm>
          <a:prstGeom prst="rect">
            <a:avLst/>
          </a:prstGeom>
          <a:noFill/>
        </p:spPr>
        <p:txBody>
          <a:bodyPr wrap="square" lIns="68566" tIns="34283" rIns="68566" bIns="34283" rtlCol="0">
            <a:spAutoFit/>
          </a:bodyPr>
          <a:lstStyle/>
          <a:p>
            <a:pPr algn="ctr"/>
            <a:fld id="{260E2A6B-A809-4840-BF14-8648BC0BDF87}" type="slidenum">
              <a:rPr lang="id-ID" sz="900" b="1" i="0" smtClean="0">
                <a:solidFill>
                  <a:schemeClr val="bg1"/>
                </a:solidFill>
                <a:latin typeface="Source Sans Pro Light" charset="0"/>
                <a:ea typeface="Source Sans Pro Light" charset="0"/>
                <a:cs typeface="Source Sans Pro Light" charset="0"/>
              </a:rPr>
              <a:pPr algn="ctr"/>
              <a:t>‹#›</a:t>
            </a:fld>
            <a:endParaRPr lang="id-ID" sz="900" b="1" i="0" dirty="0">
              <a:solidFill>
                <a:schemeClr val="bg1"/>
              </a:solidFill>
              <a:latin typeface="Source Sans Pro Light" charset="0"/>
              <a:ea typeface="Source Sans Pro Light" charset="0"/>
              <a:cs typeface="Source Sans Pro Light" charset="0"/>
            </a:endParaRPr>
          </a:p>
        </p:txBody>
      </p:sp>
      <p:pic>
        <p:nvPicPr>
          <p:cNvPr id="10" name="Imagem 9">
            <a:extLst>
              <a:ext uri="{FF2B5EF4-FFF2-40B4-BE49-F238E27FC236}">
                <a16:creationId xmlns:a16="http://schemas.microsoft.com/office/drawing/2014/main" xmlns="" id="{D454EAB8-CF56-4320-9307-6C1AEB95604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1363" y="4528320"/>
            <a:ext cx="1837008" cy="562647"/>
          </a:xfrm>
          <a:prstGeom prst="rect">
            <a:avLst/>
          </a:prstGeom>
        </p:spPr>
      </p:pic>
      <p:sp>
        <p:nvSpPr>
          <p:cNvPr id="6" name="Retângulo 5">
            <a:extLst>
              <a:ext uri="{FF2B5EF4-FFF2-40B4-BE49-F238E27FC236}">
                <a16:creationId xmlns:a16="http://schemas.microsoft.com/office/drawing/2014/main" xmlns="" id="{5041197A-77FC-48E7-81EC-40699842B133}"/>
              </a:ext>
            </a:extLst>
          </p:cNvPr>
          <p:cNvSpPr/>
          <p:nvPr userDrawn="1"/>
        </p:nvSpPr>
        <p:spPr>
          <a:xfrm>
            <a:off x="0" y="-1"/>
            <a:ext cx="9144000" cy="907871"/>
          </a:xfrm>
          <a:prstGeom prst="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ítulo 7">
            <a:extLst>
              <a:ext uri="{FF2B5EF4-FFF2-40B4-BE49-F238E27FC236}">
                <a16:creationId xmlns:a16="http://schemas.microsoft.com/office/drawing/2014/main" xmlns="" id="{809273E0-6C20-4759-8AC9-3117714AC783}"/>
              </a:ext>
            </a:extLst>
          </p:cNvPr>
          <p:cNvSpPr>
            <a:spLocks noGrp="1"/>
          </p:cNvSpPr>
          <p:nvPr>
            <p:ph type="title"/>
          </p:nvPr>
        </p:nvSpPr>
        <p:spPr>
          <a:xfrm>
            <a:off x="522324" y="274639"/>
            <a:ext cx="7886700" cy="483818"/>
          </a:xfrm>
          <a:prstGeom prst="rect">
            <a:avLst/>
          </a:prstGeom>
        </p:spPr>
        <p:txBody>
          <a:bodyPr/>
          <a:lstStyle>
            <a:lvl1pPr marL="514350" indent="-514350">
              <a:buFont typeface="+mj-lt"/>
              <a:buAutoNum type="arabicPeriod"/>
              <a:defRPr sz="225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pt-PT" dirty="0"/>
              <a:t>Clique para editar o estilo de título do Modelo Global</a:t>
            </a:r>
          </a:p>
        </p:txBody>
      </p:sp>
      <p:sp>
        <p:nvSpPr>
          <p:cNvPr id="9" name="Marcador de Posição de Conteúdo 9">
            <a:extLst>
              <a:ext uri="{FF2B5EF4-FFF2-40B4-BE49-F238E27FC236}">
                <a16:creationId xmlns:a16="http://schemas.microsoft.com/office/drawing/2014/main" xmlns="" id="{792101D1-9240-43BC-B73A-A2E1593BD8FE}"/>
              </a:ext>
            </a:extLst>
          </p:cNvPr>
          <p:cNvSpPr>
            <a:spLocks noGrp="1"/>
          </p:cNvSpPr>
          <p:nvPr>
            <p:ph sz="quarter" idx="10"/>
          </p:nvPr>
        </p:nvSpPr>
        <p:spPr>
          <a:xfrm>
            <a:off x="522288" y="1147763"/>
            <a:ext cx="7886700" cy="3230562"/>
          </a:xfrm>
          <a:prstGeom prst="rect">
            <a:avLst/>
          </a:prstGeom>
        </p:spPr>
        <p:txBody>
          <a:bodyPr/>
          <a:lstStyle>
            <a:lvl1pPr>
              <a:defRPr sz="2000"/>
            </a:lvl1pPr>
            <a:lvl2pPr>
              <a:defRPr sz="1600"/>
            </a:lvl2pPr>
            <a:lvl3pPr>
              <a:defRPr sz="1400"/>
            </a:lvl3pPr>
            <a:lvl4pPr>
              <a:defRPr sz="1200"/>
            </a:lvl4pPr>
            <a:lvl5pPr>
              <a:defRPr sz="1200"/>
            </a:lvl5pPr>
          </a:lstStyle>
          <a:p>
            <a:pPr lvl="0"/>
            <a:r>
              <a:rPr lang="pt-PT" dirty="0"/>
              <a:t>Clique para editar os estilos do texto de Modelo Global</a:t>
            </a:r>
          </a:p>
          <a:p>
            <a:pPr lvl="1"/>
            <a:r>
              <a:rPr lang="pt-PT" dirty="0"/>
              <a:t>Segundo nível</a:t>
            </a:r>
          </a:p>
          <a:p>
            <a:pPr lvl="2"/>
            <a:r>
              <a:rPr lang="pt-PT" dirty="0"/>
              <a:t>Terceiro nível</a:t>
            </a:r>
          </a:p>
          <a:p>
            <a:pPr lvl="3"/>
            <a:r>
              <a:rPr lang="pt-PT" dirty="0"/>
              <a:t>Quarto nível</a:t>
            </a:r>
          </a:p>
          <a:p>
            <a:pPr lvl="4"/>
            <a:r>
              <a:rPr lang="pt-PT" dirty="0"/>
              <a:t>Quinto nível</a:t>
            </a:r>
          </a:p>
        </p:txBody>
      </p:sp>
      <p:sp>
        <p:nvSpPr>
          <p:cNvPr id="11" name="Retângulo 10">
            <a:extLst>
              <a:ext uri="{FF2B5EF4-FFF2-40B4-BE49-F238E27FC236}">
                <a16:creationId xmlns:a16="http://schemas.microsoft.com/office/drawing/2014/main" xmlns="" id="{940A0D23-B00B-4D1F-AE6E-5B3388542CA6}"/>
              </a:ext>
            </a:extLst>
          </p:cNvPr>
          <p:cNvSpPr/>
          <p:nvPr userDrawn="1"/>
        </p:nvSpPr>
        <p:spPr>
          <a:xfrm>
            <a:off x="8665780" y="907870"/>
            <a:ext cx="470218" cy="45719"/>
          </a:xfrm>
          <a:prstGeom prst="rect">
            <a:avLst/>
          </a:prstGeom>
          <a:solidFill>
            <a:srgbClr val="197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a:p>
        </p:txBody>
      </p:sp>
      <p:sp>
        <p:nvSpPr>
          <p:cNvPr id="12" name="Retângulo 11">
            <a:extLst>
              <a:ext uri="{FF2B5EF4-FFF2-40B4-BE49-F238E27FC236}">
                <a16:creationId xmlns:a16="http://schemas.microsoft.com/office/drawing/2014/main" xmlns="" id="{6C32346A-FAD7-4F25-8704-564CB89D372B}"/>
              </a:ext>
            </a:extLst>
          </p:cNvPr>
          <p:cNvSpPr/>
          <p:nvPr userDrawn="1"/>
        </p:nvSpPr>
        <p:spPr>
          <a:xfrm>
            <a:off x="8149059" y="907869"/>
            <a:ext cx="470218" cy="45719"/>
          </a:xfrm>
          <a:prstGeom prst="rect">
            <a:avLst/>
          </a:prstGeom>
          <a:solidFill>
            <a:srgbClr val="25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a:p>
        </p:txBody>
      </p:sp>
      <p:sp>
        <p:nvSpPr>
          <p:cNvPr id="13" name="Retângulo 12">
            <a:extLst>
              <a:ext uri="{FF2B5EF4-FFF2-40B4-BE49-F238E27FC236}">
                <a16:creationId xmlns:a16="http://schemas.microsoft.com/office/drawing/2014/main" xmlns="" id="{E7FDCADA-A6CE-4D0F-9E8D-1C03070A0D55}"/>
              </a:ext>
            </a:extLst>
          </p:cNvPr>
          <p:cNvSpPr/>
          <p:nvPr userDrawn="1"/>
        </p:nvSpPr>
        <p:spPr>
          <a:xfrm>
            <a:off x="7634425" y="907870"/>
            <a:ext cx="470218" cy="45719"/>
          </a:xfrm>
          <a:prstGeom prst="rect">
            <a:avLst/>
          </a:prstGeom>
          <a:solidFill>
            <a:srgbClr val="65E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dirty="0"/>
          </a:p>
        </p:txBody>
      </p:sp>
    </p:spTree>
    <p:extLst>
      <p:ext uri="{BB962C8B-B14F-4D97-AF65-F5344CB8AC3E}">
        <p14:creationId xmlns:p14="http://schemas.microsoft.com/office/powerpoint/2010/main" val="254260883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3981126" cy="5143500"/>
          </a:xfrm>
          <a:prstGeom prst="rect">
            <a:avLst/>
          </a:prstGeom>
          <a:solidFill>
            <a:schemeClr val="bg1">
              <a:lumMod val="95000"/>
            </a:schemeClr>
          </a:solidFill>
        </p:spPr>
        <p:txBody>
          <a:bodyPr>
            <a:normAutofit/>
          </a:bodyPr>
          <a:lstStyle>
            <a:lvl1pPr>
              <a:defRPr sz="900"/>
            </a:lvl1pPr>
          </a:lstStyle>
          <a:p>
            <a:endParaRPr lang="en-US"/>
          </a:p>
        </p:txBody>
      </p:sp>
    </p:spTree>
    <p:extLst>
      <p:ext uri="{BB962C8B-B14F-4D97-AF65-F5344CB8AC3E}">
        <p14:creationId xmlns:p14="http://schemas.microsoft.com/office/powerpoint/2010/main" val="48490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506673" y="0"/>
            <a:ext cx="3637328" cy="5143500"/>
          </a:xfrm>
          <a:prstGeom prst="rect">
            <a:avLst/>
          </a:prstGeom>
          <a:solidFill>
            <a:schemeClr val="bg1">
              <a:lumMod val="95000"/>
            </a:schemeClr>
          </a:solidFill>
        </p:spPr>
        <p:txBody>
          <a:bodyPr>
            <a:normAutofit/>
          </a:bodyPr>
          <a:lstStyle>
            <a:lvl1pPr>
              <a:defRPr sz="900"/>
            </a:lvl1pPr>
          </a:lstStyle>
          <a:p>
            <a:endParaRPr lang="en-US"/>
          </a:p>
        </p:txBody>
      </p:sp>
    </p:spTree>
    <p:extLst>
      <p:ext uri="{BB962C8B-B14F-4D97-AF65-F5344CB8AC3E}">
        <p14:creationId xmlns:p14="http://schemas.microsoft.com/office/powerpoint/2010/main" val="1227794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5_General Slide">
    <p:spTree>
      <p:nvGrpSpPr>
        <p:cNvPr id="1" name=""/>
        <p:cNvGrpSpPr/>
        <p:nvPr/>
      </p:nvGrpSpPr>
      <p:grpSpPr>
        <a:xfrm>
          <a:off x="0" y="0"/>
          <a:ext cx="0" cy="0"/>
          <a:chOff x="0" y="0"/>
          <a:chExt cx="0" cy="0"/>
        </a:xfrm>
      </p:grpSpPr>
      <p:sp>
        <p:nvSpPr>
          <p:cNvPr id="15" name="Picture Placeholder 13"/>
          <p:cNvSpPr>
            <a:spLocks noGrp="1"/>
          </p:cNvSpPr>
          <p:nvPr>
            <p:ph type="pic" sz="quarter" idx="57"/>
          </p:nvPr>
        </p:nvSpPr>
        <p:spPr>
          <a:xfrm>
            <a:off x="7612762" y="2098548"/>
            <a:ext cx="1531238"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
        <p:nvSpPr>
          <p:cNvPr id="16" name="Picture Placeholder 13"/>
          <p:cNvSpPr>
            <a:spLocks noGrp="1"/>
          </p:cNvSpPr>
          <p:nvPr>
            <p:ph type="pic" sz="quarter" idx="58"/>
          </p:nvPr>
        </p:nvSpPr>
        <p:spPr>
          <a:xfrm>
            <a:off x="6089890" y="2098548"/>
            <a:ext cx="1522872"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
        <p:nvSpPr>
          <p:cNvPr id="17" name="Picture Placeholder 13"/>
          <p:cNvSpPr>
            <a:spLocks noGrp="1"/>
          </p:cNvSpPr>
          <p:nvPr>
            <p:ph type="pic" sz="quarter" idx="59"/>
          </p:nvPr>
        </p:nvSpPr>
        <p:spPr>
          <a:xfrm>
            <a:off x="1519491" y="2098548"/>
            <a:ext cx="1522872"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
        <p:nvSpPr>
          <p:cNvPr id="18" name="Picture Placeholder 13"/>
          <p:cNvSpPr>
            <a:spLocks noGrp="1"/>
          </p:cNvSpPr>
          <p:nvPr>
            <p:ph type="pic" sz="quarter" idx="60"/>
          </p:nvPr>
        </p:nvSpPr>
        <p:spPr>
          <a:xfrm>
            <a:off x="-3382" y="2098548"/>
            <a:ext cx="1522872"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
        <p:nvSpPr>
          <p:cNvPr id="19" name="Picture Placeholder 13"/>
          <p:cNvSpPr>
            <a:spLocks noGrp="1"/>
          </p:cNvSpPr>
          <p:nvPr>
            <p:ph type="pic" sz="quarter" idx="61"/>
          </p:nvPr>
        </p:nvSpPr>
        <p:spPr>
          <a:xfrm>
            <a:off x="4565235" y="2098548"/>
            <a:ext cx="1522872"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
        <p:nvSpPr>
          <p:cNvPr id="20" name="Picture Placeholder 13"/>
          <p:cNvSpPr>
            <a:spLocks noGrp="1"/>
          </p:cNvSpPr>
          <p:nvPr>
            <p:ph type="pic" sz="quarter" idx="62"/>
          </p:nvPr>
        </p:nvSpPr>
        <p:spPr>
          <a:xfrm>
            <a:off x="3042363" y="2098548"/>
            <a:ext cx="1522872"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
        <p:nvSpPr>
          <p:cNvPr id="8" name="Picture Placeholder 13"/>
          <p:cNvSpPr>
            <a:spLocks noGrp="1"/>
          </p:cNvSpPr>
          <p:nvPr>
            <p:ph type="pic" sz="quarter" idx="63"/>
          </p:nvPr>
        </p:nvSpPr>
        <p:spPr>
          <a:xfrm>
            <a:off x="7612762" y="3621024"/>
            <a:ext cx="1531238"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
        <p:nvSpPr>
          <p:cNvPr id="9" name="Picture Placeholder 13"/>
          <p:cNvSpPr>
            <a:spLocks noGrp="1"/>
          </p:cNvSpPr>
          <p:nvPr>
            <p:ph type="pic" sz="quarter" idx="64"/>
          </p:nvPr>
        </p:nvSpPr>
        <p:spPr>
          <a:xfrm>
            <a:off x="6089890" y="3621024"/>
            <a:ext cx="1522872"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
        <p:nvSpPr>
          <p:cNvPr id="10" name="Picture Placeholder 13"/>
          <p:cNvSpPr>
            <a:spLocks noGrp="1"/>
          </p:cNvSpPr>
          <p:nvPr>
            <p:ph type="pic" sz="quarter" idx="65"/>
          </p:nvPr>
        </p:nvSpPr>
        <p:spPr>
          <a:xfrm>
            <a:off x="1519491" y="3621024"/>
            <a:ext cx="1522872"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
        <p:nvSpPr>
          <p:cNvPr id="11" name="Picture Placeholder 13"/>
          <p:cNvSpPr>
            <a:spLocks noGrp="1"/>
          </p:cNvSpPr>
          <p:nvPr>
            <p:ph type="pic" sz="quarter" idx="66"/>
          </p:nvPr>
        </p:nvSpPr>
        <p:spPr>
          <a:xfrm>
            <a:off x="-3382" y="3621024"/>
            <a:ext cx="1522872"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
        <p:nvSpPr>
          <p:cNvPr id="12" name="Picture Placeholder 13"/>
          <p:cNvSpPr>
            <a:spLocks noGrp="1"/>
          </p:cNvSpPr>
          <p:nvPr>
            <p:ph type="pic" sz="quarter" idx="67"/>
          </p:nvPr>
        </p:nvSpPr>
        <p:spPr>
          <a:xfrm>
            <a:off x="4565235" y="3621024"/>
            <a:ext cx="1522872"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
        <p:nvSpPr>
          <p:cNvPr id="13" name="Picture Placeholder 13"/>
          <p:cNvSpPr>
            <a:spLocks noGrp="1"/>
          </p:cNvSpPr>
          <p:nvPr>
            <p:ph type="pic" sz="quarter" idx="68"/>
          </p:nvPr>
        </p:nvSpPr>
        <p:spPr>
          <a:xfrm>
            <a:off x="3042363" y="3621024"/>
            <a:ext cx="1522872"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816202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Big Background with image">
    <p:spTree>
      <p:nvGrpSpPr>
        <p:cNvPr id="1" name=""/>
        <p:cNvGrpSpPr/>
        <p:nvPr/>
      </p:nvGrpSpPr>
      <p:grpSpPr>
        <a:xfrm>
          <a:off x="0" y="0"/>
          <a:ext cx="0" cy="0"/>
          <a:chOff x="0" y="0"/>
          <a:chExt cx="0" cy="0"/>
        </a:xfrm>
      </p:grpSpPr>
      <p:sp>
        <p:nvSpPr>
          <p:cNvPr id="4" name="Picture Placeholder 13"/>
          <p:cNvSpPr>
            <a:spLocks noGrp="1"/>
          </p:cNvSpPr>
          <p:nvPr>
            <p:ph type="pic" sz="quarter" idx="22"/>
          </p:nvPr>
        </p:nvSpPr>
        <p:spPr>
          <a:xfrm>
            <a:off x="0" y="2943923"/>
            <a:ext cx="9144000" cy="2199578"/>
          </a:xfrm>
          <a:prstGeom prst="rect">
            <a:avLst/>
          </a:prstGeom>
          <a:effectLst/>
        </p:spPr>
        <p:txBody>
          <a:bodyPr>
            <a:normAutofit/>
          </a:bodyPr>
          <a:lstStyle>
            <a:lvl1pPr marL="0" indent="0">
              <a:buNone/>
              <a:defRPr sz="105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6947671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Introduction">
    <p:spTree>
      <p:nvGrpSpPr>
        <p:cNvPr id="1" name=""/>
        <p:cNvGrpSpPr/>
        <p:nvPr/>
      </p:nvGrpSpPr>
      <p:grpSpPr>
        <a:xfrm>
          <a:off x="0" y="0"/>
          <a:ext cx="0" cy="0"/>
          <a:chOff x="0" y="0"/>
          <a:chExt cx="0" cy="0"/>
        </a:xfrm>
      </p:grpSpPr>
      <p:sp>
        <p:nvSpPr>
          <p:cNvPr id="5" name="Picture Placeholder 13"/>
          <p:cNvSpPr>
            <a:spLocks noGrp="1"/>
          </p:cNvSpPr>
          <p:nvPr>
            <p:ph type="pic" sz="quarter" idx="22"/>
          </p:nvPr>
        </p:nvSpPr>
        <p:spPr>
          <a:xfrm>
            <a:off x="0" y="1371601"/>
            <a:ext cx="9144000" cy="2601022"/>
          </a:xfrm>
          <a:prstGeom prst="rect">
            <a:avLst/>
          </a:prstGeom>
          <a:effectLst/>
        </p:spPr>
        <p:txBody>
          <a:bodyPr>
            <a:normAutofit/>
          </a:bodyPr>
          <a:lstStyle>
            <a:lvl1pPr marL="0" indent="0">
              <a:buNone/>
              <a:defRPr sz="105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45076566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Big Background with image">
  <p:cSld name="5_Big Background with image">
    <p:spTree>
      <p:nvGrpSpPr>
        <p:cNvPr id="1" name="Shape 24"/>
        <p:cNvGrpSpPr/>
        <p:nvPr/>
      </p:nvGrpSpPr>
      <p:grpSpPr>
        <a:xfrm>
          <a:off x="0" y="0"/>
          <a:ext cx="0" cy="0"/>
          <a:chOff x="0" y="0"/>
          <a:chExt cx="0" cy="0"/>
        </a:xfrm>
      </p:grpSpPr>
    </p:spTree>
    <p:extLst>
      <p:ext uri="{BB962C8B-B14F-4D97-AF65-F5344CB8AC3E}">
        <p14:creationId xmlns:p14="http://schemas.microsoft.com/office/powerpoint/2010/main" val="358342771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al Slide">
    <p:spTree>
      <p:nvGrpSpPr>
        <p:cNvPr id="1" name=""/>
        <p:cNvGrpSpPr/>
        <p:nvPr/>
      </p:nvGrpSpPr>
      <p:grpSpPr>
        <a:xfrm>
          <a:off x="0" y="0"/>
          <a:ext cx="0" cy="0"/>
          <a:chOff x="0" y="0"/>
          <a:chExt cx="0" cy="0"/>
        </a:xfrm>
      </p:grpSpPr>
      <p:sp>
        <p:nvSpPr>
          <p:cNvPr id="8" name="Fluxograma: Dados Armazenados 7">
            <a:extLst>
              <a:ext uri="{FF2B5EF4-FFF2-40B4-BE49-F238E27FC236}">
                <a16:creationId xmlns:a16="http://schemas.microsoft.com/office/drawing/2014/main" xmlns="" id="{CE187C2B-F7A2-475C-9924-3C8AF96280F2}"/>
              </a:ext>
            </a:extLst>
          </p:cNvPr>
          <p:cNvSpPr/>
          <p:nvPr userDrawn="1"/>
        </p:nvSpPr>
        <p:spPr>
          <a:xfrm>
            <a:off x="8716650" y="4712847"/>
            <a:ext cx="562049" cy="274200"/>
          </a:xfrm>
          <a:prstGeom prst="flowChartOnlineStorage">
            <a:avLst/>
          </a:prstGeom>
          <a:solidFill>
            <a:srgbClr val="1D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11">
            <a:extLst>
              <a:ext uri="{FF2B5EF4-FFF2-40B4-BE49-F238E27FC236}">
                <a16:creationId xmlns:a16="http://schemas.microsoft.com/office/drawing/2014/main" xmlns="" id="{AEE6024D-E3FE-43CC-8CD8-FF7EF769D631}"/>
              </a:ext>
            </a:extLst>
          </p:cNvPr>
          <p:cNvSpPr txBox="1"/>
          <p:nvPr userDrawn="1"/>
        </p:nvSpPr>
        <p:spPr>
          <a:xfrm>
            <a:off x="8638160" y="4745272"/>
            <a:ext cx="562049" cy="207735"/>
          </a:xfrm>
          <a:prstGeom prst="rect">
            <a:avLst/>
          </a:prstGeom>
          <a:noFill/>
        </p:spPr>
        <p:txBody>
          <a:bodyPr wrap="square" lIns="68566" tIns="34283" rIns="68566" bIns="34283" rtlCol="0">
            <a:spAutoFit/>
          </a:bodyPr>
          <a:lstStyle/>
          <a:p>
            <a:pPr marL="0" marR="0" lvl="0" indent="0" algn="ctr" defTabSz="685543" rtl="0" eaLnBrk="1" fontAlgn="auto" latinLnBrk="0" hangingPunct="1">
              <a:lnSpc>
                <a:spcPct val="100000"/>
              </a:lnSpc>
              <a:spcBef>
                <a:spcPts val="0"/>
              </a:spcBef>
              <a:spcAft>
                <a:spcPts val="0"/>
              </a:spcAft>
              <a:buClrTx/>
              <a:buSzTx/>
              <a:buFontTx/>
              <a:buNone/>
              <a:tabLst/>
              <a:defRPr/>
            </a:pPr>
            <a:fld id="{260E2A6B-A809-4840-BF14-8648BC0BDF87}" type="slidenum">
              <a:rPr kumimoji="0" lang="id-ID" sz="900" b="1" i="0" u="none" strike="noStrike" kern="1200" cap="none" spc="0" normalizeH="0" baseline="0" noProof="0" smtClean="0">
                <a:ln>
                  <a:noFill/>
                </a:ln>
                <a:solidFill>
                  <a:srgbClr val="FFFFFF"/>
                </a:solidFill>
                <a:effectLst/>
                <a:uLnTx/>
                <a:uFillTx/>
                <a:latin typeface="Source Sans Pro Light" charset="0"/>
                <a:ea typeface="Source Sans Pro Light" charset="0"/>
                <a:cs typeface="Source Sans Pro Light" charset="0"/>
              </a:rPr>
              <a:pPr marL="0" marR="0" lvl="0" indent="0" algn="ctr" defTabSz="685543" rtl="0" eaLnBrk="1" fontAlgn="auto" latinLnBrk="0" hangingPunct="1">
                <a:lnSpc>
                  <a:spcPct val="100000"/>
                </a:lnSpc>
                <a:spcBef>
                  <a:spcPts val="0"/>
                </a:spcBef>
                <a:spcAft>
                  <a:spcPts val="0"/>
                </a:spcAft>
                <a:buClrTx/>
                <a:buSzTx/>
                <a:buFontTx/>
                <a:buNone/>
                <a:tabLst/>
                <a:defRPr/>
              </a:pPr>
              <a:t>‹#›</a:t>
            </a:fld>
            <a:endParaRPr kumimoji="0" lang="id-ID" sz="900" b="1" i="0" u="none" strike="noStrike" kern="1200" cap="none" spc="0" normalizeH="0" baseline="0" noProof="0" dirty="0">
              <a:ln>
                <a:noFill/>
              </a:ln>
              <a:solidFill>
                <a:srgbClr val="FFFFFF"/>
              </a:solidFill>
              <a:effectLst/>
              <a:uLnTx/>
              <a:uFillTx/>
              <a:latin typeface="Source Sans Pro Light" charset="0"/>
              <a:ea typeface="Source Sans Pro Light" charset="0"/>
              <a:cs typeface="Source Sans Pro Light" charset="0"/>
            </a:endParaRPr>
          </a:p>
        </p:txBody>
      </p:sp>
      <p:pic>
        <p:nvPicPr>
          <p:cNvPr id="10" name="Imagem 9">
            <a:extLst>
              <a:ext uri="{FF2B5EF4-FFF2-40B4-BE49-F238E27FC236}">
                <a16:creationId xmlns:a16="http://schemas.microsoft.com/office/drawing/2014/main" xmlns="" id="{D454EAB8-CF56-4320-9307-6C1AEB95604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1363" y="4528320"/>
            <a:ext cx="1837008" cy="562647"/>
          </a:xfrm>
          <a:prstGeom prst="rect">
            <a:avLst/>
          </a:prstGeom>
        </p:spPr>
      </p:pic>
      <p:sp>
        <p:nvSpPr>
          <p:cNvPr id="6" name="Retângulo 5">
            <a:extLst>
              <a:ext uri="{FF2B5EF4-FFF2-40B4-BE49-F238E27FC236}">
                <a16:creationId xmlns:a16="http://schemas.microsoft.com/office/drawing/2014/main" xmlns="" id="{5041197A-77FC-48E7-81EC-40699842B133}"/>
              </a:ext>
            </a:extLst>
          </p:cNvPr>
          <p:cNvSpPr/>
          <p:nvPr userDrawn="1"/>
        </p:nvSpPr>
        <p:spPr>
          <a:xfrm>
            <a:off x="0" y="-1"/>
            <a:ext cx="9144000" cy="907871"/>
          </a:xfrm>
          <a:prstGeom prst="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ítulo 7">
            <a:extLst>
              <a:ext uri="{FF2B5EF4-FFF2-40B4-BE49-F238E27FC236}">
                <a16:creationId xmlns:a16="http://schemas.microsoft.com/office/drawing/2014/main" xmlns="" id="{809273E0-6C20-4759-8AC9-3117714AC783}"/>
              </a:ext>
            </a:extLst>
          </p:cNvPr>
          <p:cNvSpPr>
            <a:spLocks noGrp="1"/>
          </p:cNvSpPr>
          <p:nvPr>
            <p:ph type="title"/>
          </p:nvPr>
        </p:nvSpPr>
        <p:spPr>
          <a:xfrm>
            <a:off x="522324" y="274639"/>
            <a:ext cx="7886700" cy="483818"/>
          </a:xfrm>
          <a:prstGeom prst="rect">
            <a:avLst/>
          </a:prstGeom>
        </p:spPr>
        <p:txBody>
          <a:bodyPr/>
          <a:lstStyle>
            <a:lvl1pPr marL="514350" indent="-514350">
              <a:buFont typeface="+mj-lt"/>
              <a:buAutoNum type="arabicPeriod"/>
              <a:defRPr sz="225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pt-PT" dirty="0"/>
              <a:t>Clique para editar o estilo de título do Modelo Global</a:t>
            </a:r>
          </a:p>
        </p:txBody>
      </p:sp>
      <p:sp>
        <p:nvSpPr>
          <p:cNvPr id="9" name="Marcador de Posição de Conteúdo 9">
            <a:extLst>
              <a:ext uri="{FF2B5EF4-FFF2-40B4-BE49-F238E27FC236}">
                <a16:creationId xmlns:a16="http://schemas.microsoft.com/office/drawing/2014/main" xmlns="" id="{792101D1-9240-43BC-B73A-A2E1593BD8FE}"/>
              </a:ext>
            </a:extLst>
          </p:cNvPr>
          <p:cNvSpPr>
            <a:spLocks noGrp="1"/>
          </p:cNvSpPr>
          <p:nvPr>
            <p:ph sz="quarter" idx="10"/>
          </p:nvPr>
        </p:nvSpPr>
        <p:spPr>
          <a:xfrm>
            <a:off x="522288" y="1147763"/>
            <a:ext cx="7886700" cy="3230562"/>
          </a:xfrm>
          <a:prstGeom prst="rect">
            <a:avLst/>
          </a:prstGeom>
        </p:spPr>
        <p:txBody>
          <a:bodyPr/>
          <a:lstStyle>
            <a:lvl1pPr>
              <a:defRPr sz="2000"/>
            </a:lvl1pPr>
            <a:lvl2pPr>
              <a:defRPr sz="1600"/>
            </a:lvl2pPr>
            <a:lvl3pPr>
              <a:defRPr sz="1400"/>
            </a:lvl3pPr>
            <a:lvl4pPr>
              <a:defRPr sz="1200"/>
            </a:lvl4pPr>
            <a:lvl5pPr>
              <a:defRPr sz="1200"/>
            </a:lvl5pPr>
          </a:lstStyle>
          <a:p>
            <a:pPr lvl="0"/>
            <a:r>
              <a:rPr lang="pt-PT" dirty="0"/>
              <a:t>Clique para editar os estilos do texto de Modelo Global</a:t>
            </a:r>
          </a:p>
          <a:p>
            <a:pPr lvl="1"/>
            <a:r>
              <a:rPr lang="pt-PT" dirty="0"/>
              <a:t>Segundo nível</a:t>
            </a:r>
          </a:p>
          <a:p>
            <a:pPr lvl="2"/>
            <a:r>
              <a:rPr lang="pt-PT" dirty="0"/>
              <a:t>Terceiro nível</a:t>
            </a:r>
          </a:p>
          <a:p>
            <a:pPr lvl="3"/>
            <a:r>
              <a:rPr lang="pt-PT" dirty="0"/>
              <a:t>Quarto nível</a:t>
            </a:r>
          </a:p>
          <a:p>
            <a:pPr lvl="4"/>
            <a:r>
              <a:rPr lang="pt-PT" dirty="0"/>
              <a:t>Quinto nível</a:t>
            </a:r>
          </a:p>
        </p:txBody>
      </p:sp>
      <p:sp>
        <p:nvSpPr>
          <p:cNvPr id="11" name="Retângulo 10">
            <a:extLst>
              <a:ext uri="{FF2B5EF4-FFF2-40B4-BE49-F238E27FC236}">
                <a16:creationId xmlns:a16="http://schemas.microsoft.com/office/drawing/2014/main" xmlns="" id="{940A0D23-B00B-4D1F-AE6E-5B3388542CA6}"/>
              </a:ext>
            </a:extLst>
          </p:cNvPr>
          <p:cNvSpPr/>
          <p:nvPr userDrawn="1"/>
        </p:nvSpPr>
        <p:spPr>
          <a:xfrm>
            <a:off x="8665780" y="907870"/>
            <a:ext cx="470218" cy="45719"/>
          </a:xfrm>
          <a:prstGeom prst="rect">
            <a:avLst/>
          </a:prstGeom>
          <a:solidFill>
            <a:srgbClr val="197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tângulo 11">
            <a:extLst>
              <a:ext uri="{FF2B5EF4-FFF2-40B4-BE49-F238E27FC236}">
                <a16:creationId xmlns:a16="http://schemas.microsoft.com/office/drawing/2014/main" xmlns="" id="{6C32346A-FAD7-4F25-8704-564CB89D372B}"/>
              </a:ext>
            </a:extLst>
          </p:cNvPr>
          <p:cNvSpPr/>
          <p:nvPr userDrawn="1"/>
        </p:nvSpPr>
        <p:spPr>
          <a:xfrm>
            <a:off x="8149059" y="907869"/>
            <a:ext cx="470218" cy="45719"/>
          </a:xfrm>
          <a:prstGeom prst="rect">
            <a:avLst/>
          </a:prstGeom>
          <a:solidFill>
            <a:srgbClr val="25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tângulo 12">
            <a:extLst>
              <a:ext uri="{FF2B5EF4-FFF2-40B4-BE49-F238E27FC236}">
                <a16:creationId xmlns:a16="http://schemas.microsoft.com/office/drawing/2014/main" xmlns="" id="{E7FDCADA-A6CE-4D0F-9E8D-1C03070A0D55}"/>
              </a:ext>
            </a:extLst>
          </p:cNvPr>
          <p:cNvSpPr/>
          <p:nvPr userDrawn="1"/>
        </p:nvSpPr>
        <p:spPr>
          <a:xfrm>
            <a:off x="7634425" y="907870"/>
            <a:ext cx="470218" cy="45719"/>
          </a:xfrm>
          <a:prstGeom prst="rect">
            <a:avLst/>
          </a:prstGeom>
          <a:solidFill>
            <a:srgbClr val="65E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39597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g Background with image">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xmlns="" id="{3967790D-F669-427B-826B-550A63252B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410" r="3458" b="58"/>
          <a:stretch/>
        </p:blipFill>
        <p:spPr>
          <a:xfrm>
            <a:off x="1127" y="2020"/>
            <a:ext cx="9142873" cy="5143501"/>
          </a:xfrm>
          <a:prstGeom prst="rect">
            <a:avLst/>
          </a:prstGeom>
        </p:spPr>
      </p:pic>
      <p:sp>
        <p:nvSpPr>
          <p:cNvPr id="4" name="Retângulo 3">
            <a:extLst>
              <a:ext uri="{FF2B5EF4-FFF2-40B4-BE49-F238E27FC236}">
                <a16:creationId xmlns:a16="http://schemas.microsoft.com/office/drawing/2014/main" xmlns="" id="{A85DB860-06D7-4C5A-A7D6-EBFA5F6CAF10}"/>
              </a:ext>
            </a:extLst>
          </p:cNvPr>
          <p:cNvSpPr/>
          <p:nvPr userDrawn="1"/>
        </p:nvSpPr>
        <p:spPr>
          <a:xfrm>
            <a:off x="0" y="274030"/>
            <a:ext cx="9144000" cy="5145521"/>
          </a:xfrm>
          <a:prstGeom prst="rect">
            <a:avLst/>
          </a:prstGeom>
          <a:solidFill>
            <a:srgbClr val="2E2E2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5" name="Imagem 14">
            <a:extLst>
              <a:ext uri="{FF2B5EF4-FFF2-40B4-BE49-F238E27FC236}">
                <a16:creationId xmlns:a16="http://schemas.microsoft.com/office/drawing/2014/main" xmlns="" id="{8A99246C-2305-4D4E-9CBA-51F5BDB9925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63194" y="4469239"/>
            <a:ext cx="1855814" cy="568406"/>
          </a:xfrm>
          <a:prstGeom prst="rect">
            <a:avLst/>
          </a:prstGeom>
        </p:spPr>
      </p:pic>
      <p:sp>
        <p:nvSpPr>
          <p:cNvPr id="5" name="Retângulo 4">
            <a:extLst>
              <a:ext uri="{FF2B5EF4-FFF2-40B4-BE49-F238E27FC236}">
                <a16:creationId xmlns:a16="http://schemas.microsoft.com/office/drawing/2014/main" xmlns="" id="{37FD34AD-A68C-4414-B030-661939466C5A}"/>
              </a:ext>
            </a:extLst>
          </p:cNvPr>
          <p:cNvSpPr/>
          <p:nvPr userDrawn="1"/>
        </p:nvSpPr>
        <p:spPr>
          <a:xfrm>
            <a:off x="1031356" y="2447"/>
            <a:ext cx="470218" cy="45719"/>
          </a:xfrm>
          <a:prstGeom prst="rect">
            <a:avLst/>
          </a:prstGeom>
          <a:solidFill>
            <a:srgbClr val="197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tângulo 5">
            <a:extLst>
              <a:ext uri="{FF2B5EF4-FFF2-40B4-BE49-F238E27FC236}">
                <a16:creationId xmlns:a16="http://schemas.microsoft.com/office/drawing/2014/main" xmlns="" id="{16949C9D-C309-4FBA-8E9F-DBB782570358}"/>
              </a:ext>
            </a:extLst>
          </p:cNvPr>
          <p:cNvSpPr/>
          <p:nvPr userDrawn="1"/>
        </p:nvSpPr>
        <p:spPr>
          <a:xfrm>
            <a:off x="514635" y="2446"/>
            <a:ext cx="470218" cy="45719"/>
          </a:xfrm>
          <a:prstGeom prst="rect">
            <a:avLst/>
          </a:prstGeom>
          <a:solidFill>
            <a:srgbClr val="25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tângulo 6">
            <a:extLst>
              <a:ext uri="{FF2B5EF4-FFF2-40B4-BE49-F238E27FC236}">
                <a16:creationId xmlns:a16="http://schemas.microsoft.com/office/drawing/2014/main" xmlns="" id="{8084C1E8-F1C2-4D06-B950-4048E9F55EC0}"/>
              </a:ext>
            </a:extLst>
          </p:cNvPr>
          <p:cNvSpPr/>
          <p:nvPr userDrawn="1"/>
        </p:nvSpPr>
        <p:spPr>
          <a:xfrm>
            <a:off x="1" y="2447"/>
            <a:ext cx="470218" cy="45719"/>
          </a:xfrm>
          <a:prstGeom prst="rect">
            <a:avLst/>
          </a:prstGeom>
          <a:solidFill>
            <a:srgbClr val="65E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tângulo 7">
            <a:extLst>
              <a:ext uri="{FF2B5EF4-FFF2-40B4-BE49-F238E27FC236}">
                <a16:creationId xmlns:a16="http://schemas.microsoft.com/office/drawing/2014/main" xmlns="" id="{405571F9-553E-4AAE-8BAA-87CBE09D6A6B}"/>
              </a:ext>
            </a:extLst>
          </p:cNvPr>
          <p:cNvSpPr/>
          <p:nvPr userDrawn="1"/>
        </p:nvSpPr>
        <p:spPr>
          <a:xfrm>
            <a:off x="8673782" y="5103489"/>
            <a:ext cx="470218" cy="45719"/>
          </a:xfrm>
          <a:prstGeom prst="rect">
            <a:avLst/>
          </a:prstGeom>
          <a:solidFill>
            <a:srgbClr val="197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tângulo 8">
            <a:extLst>
              <a:ext uri="{FF2B5EF4-FFF2-40B4-BE49-F238E27FC236}">
                <a16:creationId xmlns:a16="http://schemas.microsoft.com/office/drawing/2014/main" xmlns="" id="{4E2C48FC-5AEC-4B1B-810C-3B9E1E965EFA}"/>
              </a:ext>
            </a:extLst>
          </p:cNvPr>
          <p:cNvSpPr/>
          <p:nvPr userDrawn="1"/>
        </p:nvSpPr>
        <p:spPr>
          <a:xfrm>
            <a:off x="8157061" y="5103488"/>
            <a:ext cx="470218" cy="45719"/>
          </a:xfrm>
          <a:prstGeom prst="rect">
            <a:avLst/>
          </a:prstGeom>
          <a:solidFill>
            <a:srgbClr val="25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tângulo 9">
            <a:extLst>
              <a:ext uri="{FF2B5EF4-FFF2-40B4-BE49-F238E27FC236}">
                <a16:creationId xmlns:a16="http://schemas.microsoft.com/office/drawing/2014/main" xmlns="" id="{BE75002D-61E6-44A1-B6FC-1BCAC858707F}"/>
              </a:ext>
            </a:extLst>
          </p:cNvPr>
          <p:cNvSpPr/>
          <p:nvPr userDrawn="1"/>
        </p:nvSpPr>
        <p:spPr>
          <a:xfrm>
            <a:off x="7642427" y="5103489"/>
            <a:ext cx="470218" cy="45719"/>
          </a:xfrm>
          <a:prstGeom prst="rect">
            <a:avLst/>
          </a:prstGeom>
          <a:solidFill>
            <a:srgbClr val="65E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Marcador de Posição de Conteúdo 20">
            <a:extLst>
              <a:ext uri="{FF2B5EF4-FFF2-40B4-BE49-F238E27FC236}">
                <a16:creationId xmlns:a16="http://schemas.microsoft.com/office/drawing/2014/main" xmlns="" id="{BF465F8C-F68A-4878-89CC-235051FA444F}"/>
              </a:ext>
            </a:extLst>
          </p:cNvPr>
          <p:cNvSpPr>
            <a:spLocks noGrp="1"/>
          </p:cNvSpPr>
          <p:nvPr>
            <p:ph sz="quarter" idx="11"/>
          </p:nvPr>
        </p:nvSpPr>
        <p:spPr>
          <a:xfrm>
            <a:off x="776839" y="993035"/>
            <a:ext cx="7590322" cy="3119437"/>
          </a:xfrm>
          <a:prstGeom prst="rect">
            <a:avLst/>
          </a:prstGeom>
        </p:spPr>
        <p:txBody>
          <a:bodyPr/>
          <a:lstStyle>
            <a:lvl1pPr>
              <a:defRPr>
                <a:solidFill>
                  <a:schemeClr val="bg1"/>
                </a:solidFill>
                <a:latin typeface="Lato" panose="020F0502020204030203" pitchFamily="34" charset="0"/>
                <a:ea typeface="Lato" panose="020F0502020204030203" pitchFamily="34" charset="0"/>
                <a:cs typeface="Lato" panose="020F0502020204030203" pitchFamily="34" charset="0"/>
              </a:defRPr>
            </a:lvl1pPr>
            <a:lvl2pPr>
              <a:defRPr>
                <a:solidFill>
                  <a:schemeClr val="bg1"/>
                </a:solidFill>
                <a:latin typeface="Lato" panose="020F0502020204030203" pitchFamily="34" charset="0"/>
                <a:ea typeface="Lato" panose="020F0502020204030203" pitchFamily="34" charset="0"/>
                <a:cs typeface="Lato" panose="020F0502020204030203" pitchFamily="34" charset="0"/>
              </a:defRPr>
            </a:lvl2pPr>
            <a:lvl3pPr>
              <a:defRPr>
                <a:solidFill>
                  <a:schemeClr val="bg1"/>
                </a:solidFill>
                <a:latin typeface="Lato" panose="020F0502020204030203" pitchFamily="34" charset="0"/>
                <a:ea typeface="Lato" panose="020F0502020204030203" pitchFamily="34" charset="0"/>
                <a:cs typeface="Lato" panose="020F0502020204030203" pitchFamily="34" charset="0"/>
              </a:defRPr>
            </a:lvl3pPr>
            <a:lvl4pPr>
              <a:defRPr>
                <a:solidFill>
                  <a:schemeClr val="bg1"/>
                </a:solidFill>
                <a:latin typeface="Lato" panose="020F0502020204030203" pitchFamily="34" charset="0"/>
                <a:ea typeface="Lato" panose="020F0502020204030203" pitchFamily="34" charset="0"/>
                <a:cs typeface="Lato" panose="020F0502020204030203" pitchFamily="34" charset="0"/>
              </a:defRPr>
            </a:lvl4pPr>
            <a:lvl5pPr>
              <a:defRPr>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pt-PT" dirty="0"/>
              <a:t>Clique para editar os estilos do texto de Modelo Global</a:t>
            </a:r>
          </a:p>
          <a:p>
            <a:pPr lvl="1"/>
            <a:r>
              <a:rPr lang="pt-PT" dirty="0"/>
              <a:t>Segundo nível</a:t>
            </a:r>
          </a:p>
          <a:p>
            <a:pPr lvl="2"/>
            <a:r>
              <a:rPr lang="pt-PT" dirty="0"/>
              <a:t>Terceiro nível</a:t>
            </a:r>
          </a:p>
          <a:p>
            <a:pPr lvl="3"/>
            <a:r>
              <a:rPr lang="pt-PT" dirty="0"/>
              <a:t>Quarto nível</a:t>
            </a:r>
          </a:p>
          <a:p>
            <a:pPr lvl="4"/>
            <a:r>
              <a:rPr lang="pt-PT" dirty="0"/>
              <a:t>Quinto nível</a:t>
            </a:r>
          </a:p>
        </p:txBody>
      </p:sp>
    </p:spTree>
    <p:extLst>
      <p:ext uri="{BB962C8B-B14F-4D97-AF65-F5344CB8AC3E}">
        <p14:creationId xmlns:p14="http://schemas.microsoft.com/office/powerpoint/2010/main" val="1233368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ig Background with image">
    <p:spTree>
      <p:nvGrpSpPr>
        <p:cNvPr id="1" name=""/>
        <p:cNvGrpSpPr/>
        <p:nvPr/>
      </p:nvGrpSpPr>
      <p:grpSpPr>
        <a:xfrm>
          <a:off x="0" y="0"/>
          <a:ext cx="0" cy="0"/>
          <a:chOff x="0" y="0"/>
          <a:chExt cx="0" cy="0"/>
        </a:xfrm>
      </p:grpSpPr>
      <p:sp>
        <p:nvSpPr>
          <p:cNvPr id="19" name="Marcador de Posição da Imagem 18">
            <a:extLst>
              <a:ext uri="{FF2B5EF4-FFF2-40B4-BE49-F238E27FC236}">
                <a16:creationId xmlns:a16="http://schemas.microsoft.com/office/drawing/2014/main" xmlns="" id="{E45EAF86-BD88-4FE4-AD49-E604D4C62F2E}"/>
              </a:ext>
            </a:extLst>
          </p:cNvPr>
          <p:cNvSpPr>
            <a:spLocks noGrp="1"/>
          </p:cNvSpPr>
          <p:nvPr>
            <p:ph type="pic" sz="quarter" idx="10"/>
          </p:nvPr>
        </p:nvSpPr>
        <p:spPr>
          <a:xfrm>
            <a:off x="5737160" y="908050"/>
            <a:ext cx="3398838" cy="4287838"/>
          </a:xfrm>
          <a:prstGeom prst="rect">
            <a:avLst/>
          </a:prstGeom>
        </p:spPr>
        <p:txBody>
          <a:bodyPr/>
          <a:lstStyle>
            <a:lvl1pPr marL="0" indent="0">
              <a:buNone/>
              <a:defRPr/>
            </a:lvl1pPr>
          </a:lstStyle>
          <a:p>
            <a:endParaRPr lang="pt-PT" dirty="0"/>
          </a:p>
        </p:txBody>
      </p:sp>
      <p:pic>
        <p:nvPicPr>
          <p:cNvPr id="6" name="Imagem 5">
            <a:extLst>
              <a:ext uri="{FF2B5EF4-FFF2-40B4-BE49-F238E27FC236}">
                <a16:creationId xmlns:a16="http://schemas.microsoft.com/office/drawing/2014/main" xmlns="" id="{EBA056D1-7522-4389-8EE2-3DBC050D683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1363" y="4528320"/>
            <a:ext cx="1837008" cy="562647"/>
          </a:xfrm>
          <a:prstGeom prst="rect">
            <a:avLst/>
          </a:prstGeom>
        </p:spPr>
      </p:pic>
      <p:sp>
        <p:nvSpPr>
          <p:cNvPr id="13" name="Retângulo 12">
            <a:extLst>
              <a:ext uri="{FF2B5EF4-FFF2-40B4-BE49-F238E27FC236}">
                <a16:creationId xmlns:a16="http://schemas.microsoft.com/office/drawing/2014/main" xmlns="" id="{6C96FCB6-250F-4F0F-ADC3-9CCAF191DB37}"/>
              </a:ext>
            </a:extLst>
          </p:cNvPr>
          <p:cNvSpPr/>
          <p:nvPr userDrawn="1"/>
        </p:nvSpPr>
        <p:spPr>
          <a:xfrm>
            <a:off x="0" y="-1"/>
            <a:ext cx="9144000" cy="907871"/>
          </a:xfrm>
          <a:prstGeom prst="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ítulo 7">
            <a:extLst>
              <a:ext uri="{FF2B5EF4-FFF2-40B4-BE49-F238E27FC236}">
                <a16:creationId xmlns:a16="http://schemas.microsoft.com/office/drawing/2014/main" xmlns="" id="{CB6E2283-8E5A-4658-9332-1ECAFC87E250}"/>
              </a:ext>
            </a:extLst>
          </p:cNvPr>
          <p:cNvSpPr>
            <a:spLocks noGrp="1"/>
          </p:cNvSpPr>
          <p:nvPr>
            <p:ph type="title"/>
          </p:nvPr>
        </p:nvSpPr>
        <p:spPr>
          <a:xfrm>
            <a:off x="522324" y="274639"/>
            <a:ext cx="7886700" cy="483818"/>
          </a:xfrm>
          <a:prstGeom prst="rect">
            <a:avLst/>
          </a:prstGeom>
        </p:spPr>
        <p:txBody>
          <a:bodyPr/>
          <a:lstStyle>
            <a:lvl1pPr marL="514350" indent="-514350">
              <a:buFont typeface="+mj-lt"/>
              <a:buAutoNum type="arabicPeriod"/>
              <a:defRPr sz="225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pt-PT" dirty="0"/>
              <a:t>Clique para editar o estilo de título do Modelo Global</a:t>
            </a:r>
          </a:p>
        </p:txBody>
      </p:sp>
      <p:sp>
        <p:nvSpPr>
          <p:cNvPr id="15" name="Retângulo 14">
            <a:extLst>
              <a:ext uri="{FF2B5EF4-FFF2-40B4-BE49-F238E27FC236}">
                <a16:creationId xmlns:a16="http://schemas.microsoft.com/office/drawing/2014/main" xmlns="" id="{A0863245-781D-417D-B24D-165899EE8D8D}"/>
              </a:ext>
            </a:extLst>
          </p:cNvPr>
          <p:cNvSpPr/>
          <p:nvPr userDrawn="1"/>
        </p:nvSpPr>
        <p:spPr>
          <a:xfrm>
            <a:off x="8665780" y="907870"/>
            <a:ext cx="470218" cy="45719"/>
          </a:xfrm>
          <a:prstGeom prst="rect">
            <a:avLst/>
          </a:prstGeom>
          <a:solidFill>
            <a:srgbClr val="197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tângulo 15">
            <a:extLst>
              <a:ext uri="{FF2B5EF4-FFF2-40B4-BE49-F238E27FC236}">
                <a16:creationId xmlns:a16="http://schemas.microsoft.com/office/drawing/2014/main" xmlns="" id="{C89CD024-3813-4284-B9E6-6A88AD8E4DAF}"/>
              </a:ext>
            </a:extLst>
          </p:cNvPr>
          <p:cNvSpPr/>
          <p:nvPr userDrawn="1"/>
        </p:nvSpPr>
        <p:spPr>
          <a:xfrm>
            <a:off x="8149059" y="907869"/>
            <a:ext cx="470218" cy="45719"/>
          </a:xfrm>
          <a:prstGeom prst="rect">
            <a:avLst/>
          </a:prstGeom>
          <a:solidFill>
            <a:srgbClr val="25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tângulo 16">
            <a:extLst>
              <a:ext uri="{FF2B5EF4-FFF2-40B4-BE49-F238E27FC236}">
                <a16:creationId xmlns:a16="http://schemas.microsoft.com/office/drawing/2014/main" xmlns="" id="{8F077417-FDB8-4960-93FD-19BF833FC5B5}"/>
              </a:ext>
            </a:extLst>
          </p:cNvPr>
          <p:cNvSpPr/>
          <p:nvPr userDrawn="1"/>
        </p:nvSpPr>
        <p:spPr>
          <a:xfrm>
            <a:off x="7634425" y="907870"/>
            <a:ext cx="470218" cy="45719"/>
          </a:xfrm>
          <a:prstGeom prst="rect">
            <a:avLst/>
          </a:prstGeom>
          <a:solidFill>
            <a:srgbClr val="65E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Fluxograma: Dados Armazenados 2">
            <a:extLst>
              <a:ext uri="{FF2B5EF4-FFF2-40B4-BE49-F238E27FC236}">
                <a16:creationId xmlns:a16="http://schemas.microsoft.com/office/drawing/2014/main" xmlns="" id="{F42521A1-21B6-4464-AFE4-2C544714CCEB}"/>
              </a:ext>
            </a:extLst>
          </p:cNvPr>
          <p:cNvSpPr/>
          <p:nvPr userDrawn="1"/>
        </p:nvSpPr>
        <p:spPr>
          <a:xfrm>
            <a:off x="8716650" y="4712847"/>
            <a:ext cx="562049" cy="274200"/>
          </a:xfrm>
          <a:prstGeom prst="flowChartOnlineStora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11">
            <a:extLst>
              <a:ext uri="{FF2B5EF4-FFF2-40B4-BE49-F238E27FC236}">
                <a16:creationId xmlns:a16="http://schemas.microsoft.com/office/drawing/2014/main" xmlns="" id="{49630B40-884E-4C81-8DA8-618A6B951DCE}"/>
              </a:ext>
            </a:extLst>
          </p:cNvPr>
          <p:cNvSpPr txBox="1"/>
          <p:nvPr userDrawn="1"/>
        </p:nvSpPr>
        <p:spPr>
          <a:xfrm>
            <a:off x="8638160" y="4745272"/>
            <a:ext cx="562049" cy="207735"/>
          </a:xfrm>
          <a:prstGeom prst="rect">
            <a:avLst/>
          </a:prstGeom>
          <a:noFill/>
        </p:spPr>
        <p:txBody>
          <a:bodyPr wrap="square" lIns="68566" tIns="34283" rIns="68566" bIns="34283" rtlCol="0">
            <a:spAutoFit/>
          </a:bodyPr>
          <a:lstStyle/>
          <a:p>
            <a:pPr marL="0" marR="0" lvl="0" indent="0" algn="ctr" defTabSz="685543" rtl="0" eaLnBrk="1" fontAlgn="auto" latinLnBrk="0" hangingPunct="1">
              <a:lnSpc>
                <a:spcPct val="100000"/>
              </a:lnSpc>
              <a:spcBef>
                <a:spcPts val="0"/>
              </a:spcBef>
              <a:spcAft>
                <a:spcPts val="0"/>
              </a:spcAft>
              <a:buClrTx/>
              <a:buSzTx/>
              <a:buFontTx/>
              <a:buNone/>
              <a:tabLst/>
              <a:defRPr/>
            </a:pPr>
            <a:fld id="{260E2A6B-A809-4840-BF14-8648BC0BDF87}" type="slidenum">
              <a:rPr kumimoji="0" lang="id-ID" sz="900" b="1" i="0" u="none" strike="noStrike" kern="1200" cap="none" spc="0" normalizeH="0" baseline="0" noProof="0" smtClean="0">
                <a:ln>
                  <a:noFill/>
                </a:ln>
                <a:solidFill>
                  <a:srgbClr val="339933"/>
                </a:solidFill>
                <a:effectLst/>
                <a:uLnTx/>
                <a:uFillTx/>
                <a:latin typeface="Source Sans Pro Light" charset="0"/>
                <a:ea typeface="Source Sans Pro Light" charset="0"/>
                <a:cs typeface="Source Sans Pro Light" charset="0"/>
              </a:rPr>
              <a:pPr marL="0" marR="0" lvl="0" indent="0" algn="ctr" defTabSz="685543" rtl="0" eaLnBrk="1" fontAlgn="auto" latinLnBrk="0" hangingPunct="1">
                <a:lnSpc>
                  <a:spcPct val="100000"/>
                </a:lnSpc>
                <a:spcBef>
                  <a:spcPts val="0"/>
                </a:spcBef>
                <a:spcAft>
                  <a:spcPts val="0"/>
                </a:spcAft>
                <a:buClrTx/>
                <a:buSzTx/>
                <a:buFontTx/>
                <a:buNone/>
                <a:tabLst/>
                <a:defRPr/>
              </a:pPr>
              <a:t>‹#›</a:t>
            </a:fld>
            <a:endParaRPr kumimoji="0" lang="id-ID" sz="900" b="1" i="0" u="none" strike="noStrike" kern="1200" cap="none" spc="0" normalizeH="0" baseline="0" noProof="0" dirty="0">
              <a:ln>
                <a:noFill/>
              </a:ln>
              <a:solidFill>
                <a:srgbClr val="339933"/>
              </a:solidFill>
              <a:effectLst/>
              <a:uLnTx/>
              <a:uFillTx/>
              <a:latin typeface="Source Sans Pro Light" charset="0"/>
              <a:ea typeface="Source Sans Pro Light" charset="0"/>
              <a:cs typeface="Source Sans Pro Light" charset="0"/>
            </a:endParaRPr>
          </a:p>
        </p:txBody>
      </p:sp>
      <p:sp>
        <p:nvSpPr>
          <p:cNvPr id="21" name="Marcador de Posição de Conteúdo 20">
            <a:extLst>
              <a:ext uri="{FF2B5EF4-FFF2-40B4-BE49-F238E27FC236}">
                <a16:creationId xmlns:a16="http://schemas.microsoft.com/office/drawing/2014/main" xmlns="" id="{78D70095-0616-44CF-B0FA-CD4A4F0EEDD6}"/>
              </a:ext>
            </a:extLst>
          </p:cNvPr>
          <p:cNvSpPr>
            <a:spLocks noGrp="1"/>
          </p:cNvSpPr>
          <p:nvPr>
            <p:ph sz="quarter" idx="11"/>
          </p:nvPr>
        </p:nvSpPr>
        <p:spPr>
          <a:xfrm>
            <a:off x="522324" y="1188346"/>
            <a:ext cx="4921250" cy="3119437"/>
          </a:xfrm>
          <a:prstGeom prst="rect">
            <a:avLst/>
          </a:prstGeom>
        </p:spPr>
        <p:txBody>
          <a:bodyPr/>
          <a:lstStyle>
            <a:lvl1pPr>
              <a:defRPr sz="2000"/>
            </a:lvl1pPr>
            <a:lvl2pPr>
              <a:defRPr sz="1600"/>
            </a:lvl2pPr>
            <a:lvl3pPr>
              <a:defRPr sz="1400"/>
            </a:lvl3pPr>
            <a:lvl4pPr>
              <a:defRPr sz="1200"/>
            </a:lvl4pPr>
            <a:lvl5pPr>
              <a:defRPr sz="1200"/>
            </a:lvl5pPr>
          </a:lstStyle>
          <a:p>
            <a:pPr lvl="0"/>
            <a:r>
              <a:rPr lang="pt-PT" dirty="0"/>
              <a:t>Clique para editar os estilos do texto de Modelo Global</a:t>
            </a:r>
          </a:p>
          <a:p>
            <a:pPr lvl="1"/>
            <a:r>
              <a:rPr lang="pt-PT" dirty="0"/>
              <a:t>Segundo nível</a:t>
            </a:r>
          </a:p>
          <a:p>
            <a:pPr lvl="2"/>
            <a:r>
              <a:rPr lang="pt-PT" dirty="0"/>
              <a:t>Terceiro nível</a:t>
            </a:r>
          </a:p>
          <a:p>
            <a:pPr lvl="3"/>
            <a:r>
              <a:rPr lang="pt-PT" dirty="0"/>
              <a:t>Quarto nível</a:t>
            </a:r>
          </a:p>
          <a:p>
            <a:pPr lvl="4"/>
            <a:r>
              <a:rPr lang="pt-PT" dirty="0"/>
              <a:t>Quinto nível</a:t>
            </a:r>
          </a:p>
        </p:txBody>
      </p:sp>
    </p:spTree>
    <p:extLst>
      <p:ext uri="{BB962C8B-B14F-4D97-AF65-F5344CB8AC3E}">
        <p14:creationId xmlns:p14="http://schemas.microsoft.com/office/powerpoint/2010/main" val="4223221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Big Background with image">
    <p:spTree>
      <p:nvGrpSpPr>
        <p:cNvPr id="1" name=""/>
        <p:cNvGrpSpPr/>
        <p:nvPr/>
      </p:nvGrpSpPr>
      <p:grpSpPr>
        <a:xfrm>
          <a:off x="0" y="0"/>
          <a:ext cx="0" cy="0"/>
          <a:chOff x="0" y="0"/>
          <a:chExt cx="0" cy="0"/>
        </a:xfrm>
      </p:grpSpPr>
      <p:sp>
        <p:nvSpPr>
          <p:cNvPr id="19" name="Marcador de Posição da Imagem 18">
            <a:extLst>
              <a:ext uri="{FF2B5EF4-FFF2-40B4-BE49-F238E27FC236}">
                <a16:creationId xmlns:a16="http://schemas.microsoft.com/office/drawing/2014/main" xmlns="" id="{E45EAF86-BD88-4FE4-AD49-E604D4C62F2E}"/>
              </a:ext>
            </a:extLst>
          </p:cNvPr>
          <p:cNvSpPr>
            <a:spLocks noGrp="1"/>
          </p:cNvSpPr>
          <p:nvPr>
            <p:ph type="pic" sz="quarter" idx="10"/>
          </p:nvPr>
        </p:nvSpPr>
        <p:spPr>
          <a:xfrm>
            <a:off x="8002" y="908050"/>
            <a:ext cx="3398838" cy="4287838"/>
          </a:xfrm>
          <a:prstGeom prst="rect">
            <a:avLst/>
          </a:prstGeom>
        </p:spPr>
        <p:txBody>
          <a:bodyPr/>
          <a:lstStyle>
            <a:lvl1pPr marL="0" indent="0">
              <a:buNone/>
              <a:defRPr/>
            </a:lvl1pPr>
          </a:lstStyle>
          <a:p>
            <a:endParaRPr lang="pt-PT" dirty="0"/>
          </a:p>
        </p:txBody>
      </p:sp>
      <p:pic>
        <p:nvPicPr>
          <p:cNvPr id="6" name="Imagem 5">
            <a:extLst>
              <a:ext uri="{FF2B5EF4-FFF2-40B4-BE49-F238E27FC236}">
                <a16:creationId xmlns:a16="http://schemas.microsoft.com/office/drawing/2014/main" xmlns="" id="{EBA056D1-7522-4389-8EE2-3DBC050D683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1363" y="4528320"/>
            <a:ext cx="1837008" cy="562647"/>
          </a:xfrm>
          <a:prstGeom prst="rect">
            <a:avLst/>
          </a:prstGeom>
        </p:spPr>
      </p:pic>
      <p:sp>
        <p:nvSpPr>
          <p:cNvPr id="13" name="Retângulo 12">
            <a:extLst>
              <a:ext uri="{FF2B5EF4-FFF2-40B4-BE49-F238E27FC236}">
                <a16:creationId xmlns:a16="http://schemas.microsoft.com/office/drawing/2014/main" xmlns="" id="{6C96FCB6-250F-4F0F-ADC3-9CCAF191DB37}"/>
              </a:ext>
            </a:extLst>
          </p:cNvPr>
          <p:cNvSpPr/>
          <p:nvPr userDrawn="1"/>
        </p:nvSpPr>
        <p:spPr>
          <a:xfrm>
            <a:off x="0" y="-1"/>
            <a:ext cx="9144000" cy="907871"/>
          </a:xfrm>
          <a:prstGeom prst="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ítulo 7">
            <a:extLst>
              <a:ext uri="{FF2B5EF4-FFF2-40B4-BE49-F238E27FC236}">
                <a16:creationId xmlns:a16="http://schemas.microsoft.com/office/drawing/2014/main" xmlns="" id="{CB6E2283-8E5A-4658-9332-1ECAFC87E250}"/>
              </a:ext>
            </a:extLst>
          </p:cNvPr>
          <p:cNvSpPr>
            <a:spLocks noGrp="1"/>
          </p:cNvSpPr>
          <p:nvPr>
            <p:ph type="title"/>
          </p:nvPr>
        </p:nvSpPr>
        <p:spPr>
          <a:xfrm>
            <a:off x="522324" y="274639"/>
            <a:ext cx="7886700" cy="483818"/>
          </a:xfrm>
          <a:prstGeom prst="rect">
            <a:avLst/>
          </a:prstGeom>
        </p:spPr>
        <p:txBody>
          <a:bodyPr/>
          <a:lstStyle>
            <a:lvl1pPr marL="514350" indent="-514350">
              <a:buFont typeface="+mj-lt"/>
              <a:buAutoNum type="arabicPeriod"/>
              <a:defRPr sz="225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pt-PT" dirty="0"/>
              <a:t>Clique para editar o estilo de título do Modelo Global</a:t>
            </a:r>
          </a:p>
        </p:txBody>
      </p:sp>
      <p:sp>
        <p:nvSpPr>
          <p:cNvPr id="15" name="Retângulo 14">
            <a:extLst>
              <a:ext uri="{FF2B5EF4-FFF2-40B4-BE49-F238E27FC236}">
                <a16:creationId xmlns:a16="http://schemas.microsoft.com/office/drawing/2014/main" xmlns="" id="{A0863245-781D-417D-B24D-165899EE8D8D}"/>
              </a:ext>
            </a:extLst>
          </p:cNvPr>
          <p:cNvSpPr/>
          <p:nvPr userDrawn="1"/>
        </p:nvSpPr>
        <p:spPr>
          <a:xfrm>
            <a:off x="8665780" y="907870"/>
            <a:ext cx="470218" cy="45719"/>
          </a:xfrm>
          <a:prstGeom prst="rect">
            <a:avLst/>
          </a:prstGeom>
          <a:solidFill>
            <a:srgbClr val="197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tângulo 15">
            <a:extLst>
              <a:ext uri="{FF2B5EF4-FFF2-40B4-BE49-F238E27FC236}">
                <a16:creationId xmlns:a16="http://schemas.microsoft.com/office/drawing/2014/main" xmlns="" id="{C89CD024-3813-4284-B9E6-6A88AD8E4DAF}"/>
              </a:ext>
            </a:extLst>
          </p:cNvPr>
          <p:cNvSpPr/>
          <p:nvPr userDrawn="1"/>
        </p:nvSpPr>
        <p:spPr>
          <a:xfrm>
            <a:off x="8149059" y="907869"/>
            <a:ext cx="470218" cy="45719"/>
          </a:xfrm>
          <a:prstGeom prst="rect">
            <a:avLst/>
          </a:prstGeom>
          <a:solidFill>
            <a:srgbClr val="25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tângulo 16">
            <a:extLst>
              <a:ext uri="{FF2B5EF4-FFF2-40B4-BE49-F238E27FC236}">
                <a16:creationId xmlns:a16="http://schemas.microsoft.com/office/drawing/2014/main" xmlns="" id="{8F077417-FDB8-4960-93FD-19BF833FC5B5}"/>
              </a:ext>
            </a:extLst>
          </p:cNvPr>
          <p:cNvSpPr/>
          <p:nvPr userDrawn="1"/>
        </p:nvSpPr>
        <p:spPr>
          <a:xfrm>
            <a:off x="7634425" y="907870"/>
            <a:ext cx="470218" cy="45719"/>
          </a:xfrm>
          <a:prstGeom prst="rect">
            <a:avLst/>
          </a:prstGeom>
          <a:solidFill>
            <a:srgbClr val="65E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Marcador de Posição de Conteúdo 20">
            <a:extLst>
              <a:ext uri="{FF2B5EF4-FFF2-40B4-BE49-F238E27FC236}">
                <a16:creationId xmlns:a16="http://schemas.microsoft.com/office/drawing/2014/main" xmlns="" id="{78D70095-0616-44CF-B0FA-CD4A4F0EEDD6}"/>
              </a:ext>
            </a:extLst>
          </p:cNvPr>
          <p:cNvSpPr>
            <a:spLocks noGrp="1"/>
          </p:cNvSpPr>
          <p:nvPr>
            <p:ph sz="quarter" idx="11"/>
          </p:nvPr>
        </p:nvSpPr>
        <p:spPr>
          <a:xfrm>
            <a:off x="3716910" y="1188346"/>
            <a:ext cx="4921250" cy="3119437"/>
          </a:xfrm>
          <a:prstGeom prst="rect">
            <a:avLst/>
          </a:prstGeom>
        </p:spPr>
        <p:txBody>
          <a:bodyPr/>
          <a:lstStyle>
            <a:lvl1pPr>
              <a:defRPr sz="2000"/>
            </a:lvl1pPr>
            <a:lvl2pPr>
              <a:defRPr sz="1600"/>
            </a:lvl2pPr>
            <a:lvl3pPr>
              <a:defRPr sz="1400"/>
            </a:lvl3pPr>
            <a:lvl4pPr>
              <a:defRPr sz="1200"/>
            </a:lvl4pPr>
            <a:lvl5pPr>
              <a:defRPr sz="1200"/>
            </a:lvl5pPr>
          </a:lstStyle>
          <a:p>
            <a:pPr lvl="0"/>
            <a:r>
              <a:rPr lang="pt-PT" dirty="0"/>
              <a:t>Clique para editar os estilos do texto de Modelo Global</a:t>
            </a:r>
          </a:p>
          <a:p>
            <a:pPr lvl="1"/>
            <a:r>
              <a:rPr lang="pt-PT" dirty="0"/>
              <a:t>Segundo nível</a:t>
            </a:r>
          </a:p>
          <a:p>
            <a:pPr lvl="2"/>
            <a:r>
              <a:rPr lang="pt-PT" dirty="0"/>
              <a:t>Terceiro nível</a:t>
            </a:r>
          </a:p>
          <a:p>
            <a:pPr lvl="3"/>
            <a:r>
              <a:rPr lang="pt-PT" dirty="0"/>
              <a:t>Quarto nível</a:t>
            </a:r>
          </a:p>
          <a:p>
            <a:pPr lvl="4"/>
            <a:r>
              <a:rPr lang="pt-PT" dirty="0"/>
              <a:t>Quinto nível</a:t>
            </a:r>
          </a:p>
        </p:txBody>
      </p:sp>
      <p:sp>
        <p:nvSpPr>
          <p:cNvPr id="12" name="Fluxograma: Dados Armazenados 11">
            <a:extLst>
              <a:ext uri="{FF2B5EF4-FFF2-40B4-BE49-F238E27FC236}">
                <a16:creationId xmlns:a16="http://schemas.microsoft.com/office/drawing/2014/main" xmlns="" id="{81618444-6A55-465F-9177-5EFCB855C7E1}"/>
              </a:ext>
            </a:extLst>
          </p:cNvPr>
          <p:cNvSpPr/>
          <p:nvPr userDrawn="1"/>
        </p:nvSpPr>
        <p:spPr>
          <a:xfrm>
            <a:off x="8716650" y="4712847"/>
            <a:ext cx="562049" cy="274200"/>
          </a:xfrm>
          <a:prstGeom prst="flowChartOnlineStorage">
            <a:avLst/>
          </a:prstGeom>
          <a:solidFill>
            <a:srgbClr val="1D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1">
            <a:extLst>
              <a:ext uri="{FF2B5EF4-FFF2-40B4-BE49-F238E27FC236}">
                <a16:creationId xmlns:a16="http://schemas.microsoft.com/office/drawing/2014/main" xmlns="" id="{26204501-C0FD-439E-B40F-C2F014A23517}"/>
              </a:ext>
            </a:extLst>
          </p:cNvPr>
          <p:cNvSpPr txBox="1"/>
          <p:nvPr userDrawn="1"/>
        </p:nvSpPr>
        <p:spPr>
          <a:xfrm>
            <a:off x="8638160" y="4745272"/>
            <a:ext cx="562049" cy="207735"/>
          </a:xfrm>
          <a:prstGeom prst="rect">
            <a:avLst/>
          </a:prstGeom>
          <a:noFill/>
        </p:spPr>
        <p:txBody>
          <a:bodyPr wrap="square" lIns="68566" tIns="34283" rIns="68566" bIns="34283" rtlCol="0">
            <a:spAutoFit/>
          </a:bodyPr>
          <a:lstStyle/>
          <a:p>
            <a:pPr marL="0" marR="0" lvl="0" indent="0" algn="ctr" defTabSz="685543" rtl="0" eaLnBrk="1" fontAlgn="auto" latinLnBrk="0" hangingPunct="1">
              <a:lnSpc>
                <a:spcPct val="100000"/>
              </a:lnSpc>
              <a:spcBef>
                <a:spcPts val="0"/>
              </a:spcBef>
              <a:spcAft>
                <a:spcPts val="0"/>
              </a:spcAft>
              <a:buClrTx/>
              <a:buSzTx/>
              <a:buFontTx/>
              <a:buNone/>
              <a:tabLst/>
              <a:defRPr/>
            </a:pPr>
            <a:fld id="{260E2A6B-A809-4840-BF14-8648BC0BDF87}" type="slidenum">
              <a:rPr kumimoji="0" lang="id-ID" sz="900" b="1" i="0" u="none" strike="noStrike" kern="1200" cap="none" spc="0" normalizeH="0" baseline="0" noProof="0" smtClean="0">
                <a:ln>
                  <a:noFill/>
                </a:ln>
                <a:solidFill>
                  <a:srgbClr val="FFFFFF"/>
                </a:solidFill>
                <a:effectLst/>
                <a:uLnTx/>
                <a:uFillTx/>
                <a:latin typeface="Source Sans Pro Light" charset="0"/>
                <a:ea typeface="Source Sans Pro Light" charset="0"/>
                <a:cs typeface="Source Sans Pro Light" charset="0"/>
              </a:rPr>
              <a:pPr marL="0" marR="0" lvl="0" indent="0" algn="ctr" defTabSz="685543" rtl="0" eaLnBrk="1" fontAlgn="auto" latinLnBrk="0" hangingPunct="1">
                <a:lnSpc>
                  <a:spcPct val="100000"/>
                </a:lnSpc>
                <a:spcBef>
                  <a:spcPts val="0"/>
                </a:spcBef>
                <a:spcAft>
                  <a:spcPts val="0"/>
                </a:spcAft>
                <a:buClrTx/>
                <a:buSzTx/>
                <a:buFontTx/>
                <a:buNone/>
                <a:tabLst/>
                <a:defRPr/>
              </a:pPr>
              <a:t>‹#›</a:t>
            </a:fld>
            <a:endParaRPr kumimoji="0" lang="id-ID" sz="900" b="1" i="0" u="none" strike="noStrike" kern="1200" cap="none" spc="0" normalizeH="0" baseline="0" noProof="0" dirty="0">
              <a:ln>
                <a:noFill/>
              </a:ln>
              <a:solidFill>
                <a:srgbClr val="FFFFFF"/>
              </a:solidFill>
              <a:effectLst/>
              <a:uLnTx/>
              <a:uFillTx/>
              <a:latin typeface="Source Sans Pro Light" charset="0"/>
              <a:ea typeface="Source Sans Pro Light" charset="0"/>
              <a:cs typeface="Source Sans Pro Light" charset="0"/>
            </a:endParaRPr>
          </a:p>
        </p:txBody>
      </p:sp>
    </p:spTree>
    <p:extLst>
      <p:ext uri="{BB962C8B-B14F-4D97-AF65-F5344CB8AC3E}">
        <p14:creationId xmlns:p14="http://schemas.microsoft.com/office/powerpoint/2010/main" val="3257576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g Background with image">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xmlns="" id="{3967790D-F669-427B-826B-550A63252B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410" r="3458" b="58"/>
          <a:stretch/>
        </p:blipFill>
        <p:spPr>
          <a:xfrm>
            <a:off x="1127" y="2020"/>
            <a:ext cx="9142873" cy="5143501"/>
          </a:xfrm>
          <a:prstGeom prst="rect">
            <a:avLst/>
          </a:prstGeom>
        </p:spPr>
      </p:pic>
      <p:sp>
        <p:nvSpPr>
          <p:cNvPr id="4" name="Retângulo 3">
            <a:extLst>
              <a:ext uri="{FF2B5EF4-FFF2-40B4-BE49-F238E27FC236}">
                <a16:creationId xmlns:a16="http://schemas.microsoft.com/office/drawing/2014/main" xmlns="" id="{A85DB860-06D7-4C5A-A7D6-EBFA5F6CAF10}"/>
              </a:ext>
            </a:extLst>
          </p:cNvPr>
          <p:cNvSpPr/>
          <p:nvPr userDrawn="1"/>
        </p:nvSpPr>
        <p:spPr>
          <a:xfrm>
            <a:off x="0" y="274030"/>
            <a:ext cx="9144000" cy="5145521"/>
          </a:xfrm>
          <a:prstGeom prst="rect">
            <a:avLst/>
          </a:prstGeom>
          <a:solidFill>
            <a:srgbClr val="2E2E2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Lato" panose="020F0502020204030203" pitchFamily="34" charset="0"/>
              <a:ea typeface="Lato" panose="020F0502020204030203" pitchFamily="34" charset="0"/>
              <a:cs typeface="Lato" panose="020F0502020204030203" pitchFamily="34" charset="0"/>
            </a:endParaRPr>
          </a:p>
        </p:txBody>
      </p:sp>
      <p:pic>
        <p:nvPicPr>
          <p:cNvPr id="15" name="Imagem 14">
            <a:extLst>
              <a:ext uri="{FF2B5EF4-FFF2-40B4-BE49-F238E27FC236}">
                <a16:creationId xmlns:a16="http://schemas.microsoft.com/office/drawing/2014/main" xmlns="" id="{8A99246C-2305-4D4E-9CBA-51F5BDB9925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63194" y="4469239"/>
            <a:ext cx="1855814" cy="568406"/>
          </a:xfrm>
          <a:prstGeom prst="rect">
            <a:avLst/>
          </a:prstGeom>
        </p:spPr>
      </p:pic>
      <p:sp>
        <p:nvSpPr>
          <p:cNvPr id="5" name="Retângulo 4">
            <a:extLst>
              <a:ext uri="{FF2B5EF4-FFF2-40B4-BE49-F238E27FC236}">
                <a16:creationId xmlns:a16="http://schemas.microsoft.com/office/drawing/2014/main" xmlns="" id="{37FD34AD-A68C-4414-B030-661939466C5A}"/>
              </a:ext>
            </a:extLst>
          </p:cNvPr>
          <p:cNvSpPr/>
          <p:nvPr userDrawn="1"/>
        </p:nvSpPr>
        <p:spPr>
          <a:xfrm>
            <a:off x="1031356" y="2447"/>
            <a:ext cx="470218" cy="45719"/>
          </a:xfrm>
          <a:prstGeom prst="rect">
            <a:avLst/>
          </a:prstGeom>
          <a:solidFill>
            <a:srgbClr val="197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a:p>
        </p:txBody>
      </p:sp>
      <p:sp>
        <p:nvSpPr>
          <p:cNvPr id="6" name="Retângulo 5">
            <a:extLst>
              <a:ext uri="{FF2B5EF4-FFF2-40B4-BE49-F238E27FC236}">
                <a16:creationId xmlns:a16="http://schemas.microsoft.com/office/drawing/2014/main" xmlns="" id="{16949C9D-C309-4FBA-8E9F-DBB782570358}"/>
              </a:ext>
            </a:extLst>
          </p:cNvPr>
          <p:cNvSpPr/>
          <p:nvPr userDrawn="1"/>
        </p:nvSpPr>
        <p:spPr>
          <a:xfrm>
            <a:off x="514635" y="2446"/>
            <a:ext cx="470218" cy="45719"/>
          </a:xfrm>
          <a:prstGeom prst="rect">
            <a:avLst/>
          </a:prstGeom>
          <a:solidFill>
            <a:srgbClr val="25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a:p>
        </p:txBody>
      </p:sp>
      <p:sp>
        <p:nvSpPr>
          <p:cNvPr id="7" name="Retângulo 6">
            <a:extLst>
              <a:ext uri="{FF2B5EF4-FFF2-40B4-BE49-F238E27FC236}">
                <a16:creationId xmlns:a16="http://schemas.microsoft.com/office/drawing/2014/main" xmlns="" id="{8084C1E8-F1C2-4D06-B950-4048E9F55EC0}"/>
              </a:ext>
            </a:extLst>
          </p:cNvPr>
          <p:cNvSpPr/>
          <p:nvPr userDrawn="1"/>
        </p:nvSpPr>
        <p:spPr>
          <a:xfrm>
            <a:off x="1" y="2447"/>
            <a:ext cx="470218" cy="45719"/>
          </a:xfrm>
          <a:prstGeom prst="rect">
            <a:avLst/>
          </a:prstGeom>
          <a:solidFill>
            <a:srgbClr val="65E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dirty="0"/>
          </a:p>
        </p:txBody>
      </p:sp>
      <p:sp>
        <p:nvSpPr>
          <p:cNvPr id="8" name="Retângulo 7">
            <a:extLst>
              <a:ext uri="{FF2B5EF4-FFF2-40B4-BE49-F238E27FC236}">
                <a16:creationId xmlns:a16="http://schemas.microsoft.com/office/drawing/2014/main" xmlns="" id="{405571F9-553E-4AAE-8BAA-87CBE09D6A6B}"/>
              </a:ext>
            </a:extLst>
          </p:cNvPr>
          <p:cNvSpPr/>
          <p:nvPr userDrawn="1"/>
        </p:nvSpPr>
        <p:spPr>
          <a:xfrm>
            <a:off x="8673782" y="5103489"/>
            <a:ext cx="470218" cy="45719"/>
          </a:xfrm>
          <a:prstGeom prst="rect">
            <a:avLst/>
          </a:prstGeom>
          <a:solidFill>
            <a:srgbClr val="197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a:p>
        </p:txBody>
      </p:sp>
      <p:sp>
        <p:nvSpPr>
          <p:cNvPr id="9" name="Retângulo 8">
            <a:extLst>
              <a:ext uri="{FF2B5EF4-FFF2-40B4-BE49-F238E27FC236}">
                <a16:creationId xmlns:a16="http://schemas.microsoft.com/office/drawing/2014/main" xmlns="" id="{4E2C48FC-5AEC-4B1B-810C-3B9E1E965EFA}"/>
              </a:ext>
            </a:extLst>
          </p:cNvPr>
          <p:cNvSpPr/>
          <p:nvPr userDrawn="1"/>
        </p:nvSpPr>
        <p:spPr>
          <a:xfrm>
            <a:off x="8157061" y="5103488"/>
            <a:ext cx="470218" cy="45719"/>
          </a:xfrm>
          <a:prstGeom prst="rect">
            <a:avLst/>
          </a:prstGeom>
          <a:solidFill>
            <a:srgbClr val="25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a:p>
        </p:txBody>
      </p:sp>
      <p:sp>
        <p:nvSpPr>
          <p:cNvPr id="10" name="Retângulo 9">
            <a:extLst>
              <a:ext uri="{FF2B5EF4-FFF2-40B4-BE49-F238E27FC236}">
                <a16:creationId xmlns:a16="http://schemas.microsoft.com/office/drawing/2014/main" xmlns="" id="{BE75002D-61E6-44A1-B6FC-1BCAC858707F}"/>
              </a:ext>
            </a:extLst>
          </p:cNvPr>
          <p:cNvSpPr/>
          <p:nvPr userDrawn="1"/>
        </p:nvSpPr>
        <p:spPr>
          <a:xfrm>
            <a:off x="7642427" y="5103489"/>
            <a:ext cx="470218" cy="45719"/>
          </a:xfrm>
          <a:prstGeom prst="rect">
            <a:avLst/>
          </a:prstGeom>
          <a:solidFill>
            <a:srgbClr val="65E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dirty="0"/>
          </a:p>
        </p:txBody>
      </p:sp>
      <p:sp>
        <p:nvSpPr>
          <p:cNvPr id="11" name="Marcador de Posição de Conteúdo 20">
            <a:extLst>
              <a:ext uri="{FF2B5EF4-FFF2-40B4-BE49-F238E27FC236}">
                <a16:creationId xmlns:a16="http://schemas.microsoft.com/office/drawing/2014/main" xmlns="" id="{BF465F8C-F68A-4878-89CC-235051FA444F}"/>
              </a:ext>
            </a:extLst>
          </p:cNvPr>
          <p:cNvSpPr>
            <a:spLocks noGrp="1"/>
          </p:cNvSpPr>
          <p:nvPr>
            <p:ph sz="quarter" idx="11"/>
          </p:nvPr>
        </p:nvSpPr>
        <p:spPr>
          <a:xfrm>
            <a:off x="776839" y="993035"/>
            <a:ext cx="7590322" cy="3119437"/>
          </a:xfrm>
          <a:prstGeom prst="rect">
            <a:avLst/>
          </a:prstGeom>
        </p:spPr>
        <p:txBody>
          <a:bodyPr/>
          <a:lstStyle>
            <a:lvl1pPr>
              <a:defRPr>
                <a:solidFill>
                  <a:schemeClr val="bg1"/>
                </a:solidFill>
                <a:latin typeface="Lato" panose="020F0502020204030203" pitchFamily="34" charset="0"/>
                <a:ea typeface="Lato" panose="020F0502020204030203" pitchFamily="34" charset="0"/>
                <a:cs typeface="Lato" panose="020F0502020204030203" pitchFamily="34" charset="0"/>
              </a:defRPr>
            </a:lvl1pPr>
            <a:lvl2pPr>
              <a:defRPr>
                <a:solidFill>
                  <a:schemeClr val="bg1"/>
                </a:solidFill>
                <a:latin typeface="Lato" panose="020F0502020204030203" pitchFamily="34" charset="0"/>
                <a:ea typeface="Lato" panose="020F0502020204030203" pitchFamily="34" charset="0"/>
                <a:cs typeface="Lato" panose="020F0502020204030203" pitchFamily="34" charset="0"/>
              </a:defRPr>
            </a:lvl2pPr>
            <a:lvl3pPr>
              <a:defRPr>
                <a:solidFill>
                  <a:schemeClr val="bg1"/>
                </a:solidFill>
                <a:latin typeface="Lato" panose="020F0502020204030203" pitchFamily="34" charset="0"/>
                <a:ea typeface="Lato" panose="020F0502020204030203" pitchFamily="34" charset="0"/>
                <a:cs typeface="Lato" panose="020F0502020204030203" pitchFamily="34" charset="0"/>
              </a:defRPr>
            </a:lvl3pPr>
            <a:lvl4pPr>
              <a:defRPr>
                <a:solidFill>
                  <a:schemeClr val="bg1"/>
                </a:solidFill>
                <a:latin typeface="Lato" panose="020F0502020204030203" pitchFamily="34" charset="0"/>
                <a:ea typeface="Lato" panose="020F0502020204030203" pitchFamily="34" charset="0"/>
                <a:cs typeface="Lato" panose="020F0502020204030203" pitchFamily="34" charset="0"/>
              </a:defRPr>
            </a:lvl4pPr>
            <a:lvl5pPr>
              <a:defRPr>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pt-PT" dirty="0"/>
              <a:t>Clique para editar os estilos do texto de Modelo Global</a:t>
            </a:r>
          </a:p>
          <a:p>
            <a:pPr lvl="1"/>
            <a:r>
              <a:rPr lang="pt-PT" dirty="0"/>
              <a:t>Segundo nível</a:t>
            </a:r>
          </a:p>
          <a:p>
            <a:pPr lvl="2"/>
            <a:r>
              <a:rPr lang="pt-PT" dirty="0"/>
              <a:t>Terceiro nível</a:t>
            </a:r>
          </a:p>
          <a:p>
            <a:pPr lvl="3"/>
            <a:r>
              <a:rPr lang="pt-PT" dirty="0"/>
              <a:t>Quarto nível</a:t>
            </a:r>
          </a:p>
          <a:p>
            <a:pPr lvl="4"/>
            <a:r>
              <a:rPr lang="pt-PT" dirty="0"/>
              <a:t>Quinto nível</a:t>
            </a:r>
          </a:p>
        </p:txBody>
      </p:sp>
    </p:spTree>
    <p:extLst>
      <p:ext uri="{BB962C8B-B14F-4D97-AF65-F5344CB8AC3E}">
        <p14:creationId xmlns:p14="http://schemas.microsoft.com/office/powerpoint/2010/main" val="4110144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xmlns="" id="{107E8002-2365-4E28-A36B-93562B36C4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2" t="42083" r="76" b="15925"/>
          <a:stretch/>
        </p:blipFill>
        <p:spPr>
          <a:xfrm>
            <a:off x="-13854" y="1870000"/>
            <a:ext cx="9157854" cy="2575646"/>
          </a:xfrm>
          <a:prstGeom prst="rect">
            <a:avLst/>
          </a:prstGeom>
        </p:spPr>
      </p:pic>
      <p:pic>
        <p:nvPicPr>
          <p:cNvPr id="5" name="Imagem 4">
            <a:extLst>
              <a:ext uri="{FF2B5EF4-FFF2-40B4-BE49-F238E27FC236}">
                <a16:creationId xmlns:a16="http://schemas.microsoft.com/office/drawing/2014/main" xmlns="" id="{0E25AC99-4E83-4CCA-B3D1-1CF979637C1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133408" y="196671"/>
            <a:ext cx="5320012" cy="1629439"/>
          </a:xfrm>
          <a:prstGeom prst="rect">
            <a:avLst/>
          </a:prstGeom>
        </p:spPr>
      </p:pic>
      <p:sp>
        <p:nvSpPr>
          <p:cNvPr id="6" name="Retângulo 5">
            <a:extLst>
              <a:ext uri="{FF2B5EF4-FFF2-40B4-BE49-F238E27FC236}">
                <a16:creationId xmlns:a16="http://schemas.microsoft.com/office/drawing/2014/main" xmlns="" id="{1151E3E3-6466-4AF8-B386-3CD1F1FBFE81}"/>
              </a:ext>
            </a:extLst>
          </p:cNvPr>
          <p:cNvSpPr/>
          <p:nvPr userDrawn="1"/>
        </p:nvSpPr>
        <p:spPr>
          <a:xfrm>
            <a:off x="-13854" y="2769636"/>
            <a:ext cx="3870237" cy="417393"/>
          </a:xfrm>
          <a:prstGeom prst="rect">
            <a:avLst/>
          </a:prstGeom>
          <a:solidFill>
            <a:srgbClr val="1D941D">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tângulo 14">
            <a:extLst>
              <a:ext uri="{FF2B5EF4-FFF2-40B4-BE49-F238E27FC236}">
                <a16:creationId xmlns:a16="http://schemas.microsoft.com/office/drawing/2014/main" xmlns="" id="{B3866952-CC07-4D78-8692-4ADB11718881}"/>
              </a:ext>
            </a:extLst>
          </p:cNvPr>
          <p:cNvSpPr/>
          <p:nvPr userDrawn="1"/>
        </p:nvSpPr>
        <p:spPr>
          <a:xfrm>
            <a:off x="8673782" y="-8960"/>
            <a:ext cx="470218" cy="45719"/>
          </a:xfrm>
          <a:prstGeom prst="rect">
            <a:avLst/>
          </a:prstGeom>
          <a:solidFill>
            <a:srgbClr val="197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tângulo 15">
            <a:extLst>
              <a:ext uri="{FF2B5EF4-FFF2-40B4-BE49-F238E27FC236}">
                <a16:creationId xmlns:a16="http://schemas.microsoft.com/office/drawing/2014/main" xmlns="" id="{3402B16E-6AC7-409D-9A71-F06050488E11}"/>
              </a:ext>
            </a:extLst>
          </p:cNvPr>
          <p:cNvSpPr/>
          <p:nvPr userDrawn="1"/>
        </p:nvSpPr>
        <p:spPr>
          <a:xfrm>
            <a:off x="8157061" y="-8961"/>
            <a:ext cx="470218" cy="45719"/>
          </a:xfrm>
          <a:prstGeom prst="rect">
            <a:avLst/>
          </a:prstGeom>
          <a:solidFill>
            <a:srgbClr val="25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tângulo 16">
            <a:extLst>
              <a:ext uri="{FF2B5EF4-FFF2-40B4-BE49-F238E27FC236}">
                <a16:creationId xmlns:a16="http://schemas.microsoft.com/office/drawing/2014/main" xmlns="" id="{7E5B8866-DABD-407C-8D64-A3B6BCA30F58}"/>
              </a:ext>
            </a:extLst>
          </p:cNvPr>
          <p:cNvSpPr/>
          <p:nvPr userDrawn="1"/>
        </p:nvSpPr>
        <p:spPr>
          <a:xfrm>
            <a:off x="7642427" y="-8960"/>
            <a:ext cx="470218" cy="45719"/>
          </a:xfrm>
          <a:prstGeom prst="rect">
            <a:avLst/>
          </a:prstGeom>
          <a:solidFill>
            <a:srgbClr val="65E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tângulo 20">
            <a:extLst>
              <a:ext uri="{FF2B5EF4-FFF2-40B4-BE49-F238E27FC236}">
                <a16:creationId xmlns:a16="http://schemas.microsoft.com/office/drawing/2014/main" xmlns="" id="{6B556CF0-FC64-401C-B31E-B42E4B18D2FF}"/>
              </a:ext>
            </a:extLst>
          </p:cNvPr>
          <p:cNvSpPr/>
          <p:nvPr userDrawn="1"/>
        </p:nvSpPr>
        <p:spPr>
          <a:xfrm>
            <a:off x="1017500" y="4443817"/>
            <a:ext cx="470218" cy="45719"/>
          </a:xfrm>
          <a:prstGeom prst="rect">
            <a:avLst/>
          </a:prstGeom>
          <a:solidFill>
            <a:srgbClr val="197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tângulo 21">
            <a:extLst>
              <a:ext uri="{FF2B5EF4-FFF2-40B4-BE49-F238E27FC236}">
                <a16:creationId xmlns:a16="http://schemas.microsoft.com/office/drawing/2014/main" xmlns="" id="{13E8B529-E223-4803-85AA-706DFDF54A0B}"/>
              </a:ext>
            </a:extLst>
          </p:cNvPr>
          <p:cNvSpPr/>
          <p:nvPr userDrawn="1"/>
        </p:nvSpPr>
        <p:spPr>
          <a:xfrm>
            <a:off x="500779" y="4443816"/>
            <a:ext cx="470218" cy="45719"/>
          </a:xfrm>
          <a:prstGeom prst="rect">
            <a:avLst/>
          </a:prstGeom>
          <a:solidFill>
            <a:srgbClr val="25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tângulo 22">
            <a:extLst>
              <a:ext uri="{FF2B5EF4-FFF2-40B4-BE49-F238E27FC236}">
                <a16:creationId xmlns:a16="http://schemas.microsoft.com/office/drawing/2014/main" xmlns="" id="{A724C7E9-96ED-46E5-ACB3-3809BBB99E52}"/>
              </a:ext>
            </a:extLst>
          </p:cNvPr>
          <p:cNvSpPr/>
          <p:nvPr userDrawn="1"/>
        </p:nvSpPr>
        <p:spPr>
          <a:xfrm>
            <a:off x="-13855" y="4443817"/>
            <a:ext cx="470218" cy="45719"/>
          </a:xfrm>
          <a:prstGeom prst="rect">
            <a:avLst/>
          </a:prstGeom>
          <a:solidFill>
            <a:srgbClr val="65E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7" name="Agrupar 6">
            <a:extLst>
              <a:ext uri="{FF2B5EF4-FFF2-40B4-BE49-F238E27FC236}">
                <a16:creationId xmlns:a16="http://schemas.microsoft.com/office/drawing/2014/main" xmlns="" id="{B95EFB9A-D233-4050-AE14-1E96D0492DA1}"/>
              </a:ext>
            </a:extLst>
          </p:cNvPr>
          <p:cNvGrpSpPr/>
          <p:nvPr userDrawn="1"/>
        </p:nvGrpSpPr>
        <p:grpSpPr>
          <a:xfrm>
            <a:off x="2039175" y="4597483"/>
            <a:ext cx="5414245" cy="395004"/>
            <a:chOff x="1387168" y="4581501"/>
            <a:chExt cx="5414245" cy="395004"/>
          </a:xfrm>
        </p:grpSpPr>
        <p:sp>
          <p:nvSpPr>
            <p:cNvPr id="25" name="Caixa de texto 120">
              <a:extLst>
                <a:ext uri="{FF2B5EF4-FFF2-40B4-BE49-F238E27FC236}">
                  <a16:creationId xmlns:a16="http://schemas.microsoft.com/office/drawing/2014/main" xmlns="" id="{C72B98B0-7A70-4344-9DE4-5DA5E37F035F}"/>
                </a:ext>
              </a:extLst>
            </p:cNvPr>
            <p:cNvSpPr txBox="1"/>
            <p:nvPr/>
          </p:nvSpPr>
          <p:spPr>
            <a:xfrm>
              <a:off x="1901698" y="4581501"/>
              <a:ext cx="4899715" cy="39467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685543" rtl="0" eaLnBrk="1" fontAlgn="auto" latinLnBrk="0" hangingPunct="1">
                <a:lnSpc>
                  <a:spcPct val="100000"/>
                </a:lnSpc>
                <a:spcBef>
                  <a:spcPts val="0"/>
                </a:spcBef>
                <a:spcAft>
                  <a:spcPts val="800"/>
                </a:spcAft>
                <a:buClrTx/>
                <a:buSzTx/>
                <a:buFontTx/>
                <a:buNone/>
                <a:tabLst/>
                <a:defRPr/>
              </a:pPr>
              <a:r>
                <a:rPr kumimoji="0" lang="en-GB" sz="700" b="0" i="0" u="none" strike="noStrike" kern="1200" cap="none" spc="0" normalizeH="0" baseline="0" noProof="0" dirty="0">
                  <a:ln>
                    <a:noFill/>
                  </a:ln>
                  <a:solidFill>
                    <a:srgbClr val="5D5C5D"/>
                  </a:solidFill>
                  <a:effectLst/>
                  <a:uLnTx/>
                  <a:uFillTx/>
                  <a:latin typeface="Arial" panose="020B0604020202020204" pitchFamily="34" charset="0"/>
                  <a:ea typeface="Calibri" panose="020F0502020204030204" pitchFamily="34" charset="0"/>
                  <a:cs typeface="Times New Roman" panose="02020603050405020304" pitchFamily="18" charset="0"/>
                </a:rPr>
                <a:t>This project has received funding from the European Union’s Horizon 2020 research and innovation programme under grant agreement </a:t>
              </a:r>
              <a:r>
                <a:rPr kumimoji="0" lang="en-GB" sz="700" b="0" i="0" u="none" strike="noStrike" kern="1200" cap="none" spc="0" normalizeH="0" baseline="0" noProof="0" dirty="0">
                  <a:ln>
                    <a:noFill/>
                  </a:ln>
                  <a:solidFill>
                    <a:srgbClr val="FF0000"/>
                  </a:solidFill>
                  <a:effectLst/>
                  <a:uLnTx/>
                  <a:uFillTx/>
                  <a:latin typeface="Arial" panose="020B0604020202020204" pitchFamily="34" charset="0"/>
                  <a:ea typeface="+mn-ea"/>
                  <a:cs typeface="Times New Roman" panose="02020603050405020304" pitchFamily="18" charset="0"/>
                </a:rPr>
                <a:t>nº </a:t>
              </a:r>
              <a:r>
                <a:rPr kumimoji="0" lang="en-GB" sz="700" b="0" i="0" u="none" strike="noStrike" kern="1200" cap="none" spc="0" normalizeH="0" baseline="0" noProof="0" dirty="0" err="1">
                  <a:ln>
                    <a:noFill/>
                  </a:ln>
                  <a:solidFill>
                    <a:srgbClr val="FF0000"/>
                  </a:solidFill>
                  <a:effectLst/>
                  <a:uLnTx/>
                  <a:uFillTx/>
                  <a:latin typeface="Arial" panose="020B0604020202020204" pitchFamily="34" charset="0"/>
                  <a:ea typeface="+mn-ea"/>
                  <a:cs typeface="Times New Roman" panose="02020603050405020304" pitchFamily="18" charset="0"/>
                </a:rPr>
                <a:t>xxxxxx</a:t>
              </a:r>
              <a:r>
                <a:rPr kumimoji="0" lang="en-GB" sz="700" b="0" i="0" u="none" strike="noStrike" kern="1200" cap="none" spc="0" normalizeH="0" baseline="0" noProof="0" dirty="0">
                  <a:ln>
                    <a:noFill/>
                  </a:ln>
                  <a:solidFill>
                    <a:srgbClr val="5D5C5D"/>
                  </a:solidFill>
                  <a:effectLst/>
                  <a:uLnTx/>
                  <a:uFillTx/>
                  <a:latin typeface="Arial" panose="020B0604020202020204" pitchFamily="34" charset="0"/>
                  <a:ea typeface="+mn-ea"/>
                  <a:cs typeface="Times New Roman" panose="02020603050405020304" pitchFamily="18" charset="0"/>
                </a:rPr>
                <a:t>. This </a:t>
              </a:r>
              <a:r>
                <a:rPr kumimoji="0" lang="en-GB" sz="700" b="0" i="0" u="none" strike="noStrike" kern="1200" cap="none" spc="0" normalizeH="0" baseline="0" noProof="0" dirty="0">
                  <a:ln>
                    <a:noFill/>
                  </a:ln>
                  <a:solidFill>
                    <a:srgbClr val="5D5C5D"/>
                  </a:solidFill>
                  <a:effectLst/>
                  <a:uLnTx/>
                  <a:uFillTx/>
                  <a:latin typeface="Arial" panose="020B0604020202020204" pitchFamily="34" charset="0"/>
                  <a:ea typeface="Calibri" panose="020F0502020204030204" pitchFamily="34" charset="0"/>
                  <a:cs typeface="Times New Roman" panose="02020603050405020304" pitchFamily="18" charset="0"/>
                </a:rPr>
                <a:t>document reflects only the author’s view and the Commission is not responsible for any use that may be made of the information it contains.</a:t>
              </a:r>
              <a:endParaRPr kumimoji="0" lang="pt-PT" sz="900" b="0" i="0" u="none" strike="noStrike" kern="1200" cap="none" spc="0" normalizeH="0" baseline="0" noProof="0" dirty="0">
                <a:ln>
                  <a:noFill/>
                </a:ln>
                <a:solidFill>
                  <a:srgbClr val="5D5C5D"/>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26" name="Kép 79">
              <a:extLst>
                <a:ext uri="{FF2B5EF4-FFF2-40B4-BE49-F238E27FC236}">
                  <a16:creationId xmlns:a16="http://schemas.microsoft.com/office/drawing/2014/main" xmlns="" id="{13394D0C-E1B5-4E31-9F41-5EE234C1880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87168" y="4653103"/>
              <a:ext cx="514530" cy="323402"/>
            </a:xfrm>
            <a:prstGeom prst="rect">
              <a:avLst/>
            </a:prstGeom>
          </p:spPr>
        </p:pic>
      </p:grpSp>
      <p:sp>
        <p:nvSpPr>
          <p:cNvPr id="27" name="Retângulo 26">
            <a:extLst>
              <a:ext uri="{FF2B5EF4-FFF2-40B4-BE49-F238E27FC236}">
                <a16:creationId xmlns:a16="http://schemas.microsoft.com/office/drawing/2014/main" xmlns="" id="{ABFA874E-7322-4938-9536-F29D6559DA39}"/>
              </a:ext>
            </a:extLst>
          </p:cNvPr>
          <p:cNvSpPr/>
          <p:nvPr userDrawn="1"/>
        </p:nvSpPr>
        <p:spPr>
          <a:xfrm>
            <a:off x="-19124" y="3204631"/>
            <a:ext cx="3876045" cy="417393"/>
          </a:xfrm>
          <a:prstGeom prst="rect">
            <a:avLst/>
          </a:prstGeom>
          <a:solidFill>
            <a:srgbClr val="1D941D">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24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grpSp>
        <p:nvGrpSpPr>
          <p:cNvPr id="28" name="Agrupar 27">
            <a:extLst>
              <a:ext uri="{FF2B5EF4-FFF2-40B4-BE49-F238E27FC236}">
                <a16:creationId xmlns:a16="http://schemas.microsoft.com/office/drawing/2014/main" xmlns="" id="{3791F144-6427-43EB-9440-60B7A1C0E9E9}"/>
              </a:ext>
            </a:extLst>
          </p:cNvPr>
          <p:cNvGrpSpPr/>
          <p:nvPr userDrawn="1"/>
        </p:nvGrpSpPr>
        <p:grpSpPr>
          <a:xfrm>
            <a:off x="1976538" y="4597483"/>
            <a:ext cx="6041880" cy="394671"/>
            <a:chOff x="1324531" y="4581501"/>
            <a:chExt cx="6041880" cy="394671"/>
          </a:xfrm>
        </p:grpSpPr>
        <p:sp>
          <p:nvSpPr>
            <p:cNvPr id="29" name="Caixa de texto 120">
              <a:extLst>
                <a:ext uri="{FF2B5EF4-FFF2-40B4-BE49-F238E27FC236}">
                  <a16:creationId xmlns:a16="http://schemas.microsoft.com/office/drawing/2014/main" xmlns="" id="{EF45196E-61DE-4FA9-BC28-6512695761AF}"/>
                </a:ext>
              </a:extLst>
            </p:cNvPr>
            <p:cNvSpPr txBox="1"/>
            <p:nvPr/>
          </p:nvSpPr>
          <p:spPr>
            <a:xfrm>
              <a:off x="1901698" y="4581501"/>
              <a:ext cx="5464713" cy="39467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685543" rtl="0" eaLnBrk="1" fontAlgn="auto" latinLnBrk="0" hangingPunct="1">
                <a:lnSpc>
                  <a:spcPct val="100000"/>
                </a:lnSpc>
                <a:spcBef>
                  <a:spcPts val="0"/>
                </a:spcBef>
                <a:spcAft>
                  <a:spcPts val="800"/>
                </a:spcAft>
                <a:buClrTx/>
                <a:buSzTx/>
                <a:buFontTx/>
                <a:buNone/>
                <a:tabLst/>
                <a:defRPr/>
              </a:pPr>
              <a:r>
                <a:rPr kumimoji="0" lang="en-GB" sz="800" b="0" i="0" u="none" strike="noStrike" kern="1200" cap="none" spc="0" normalizeH="0" baseline="0" noProof="0" dirty="0">
                  <a:ln>
                    <a:noFill/>
                  </a:ln>
                  <a:solidFill>
                    <a:srgbClr val="5D5C5D"/>
                  </a:solidFill>
                  <a:effectLst/>
                  <a:uLnTx/>
                  <a:uFillTx/>
                  <a:latin typeface="Arial" panose="020B0604020202020204" pitchFamily="34" charset="0"/>
                  <a:ea typeface="Calibri" panose="020F0502020204030204" pitchFamily="34" charset="0"/>
                  <a:cs typeface="Times New Roman" panose="02020603050405020304" pitchFamily="18" charset="0"/>
                </a:rPr>
                <a:t>This project has received funding from the European Union’s Horizon 2020 research and innovation programme under grant agreement </a:t>
              </a:r>
              <a:r>
                <a:rPr kumimoji="0" lang="en-GB" sz="800" b="0" i="0" u="none" strike="noStrike" kern="1200" cap="none" spc="0" normalizeH="0" baseline="0" noProof="0" dirty="0">
                  <a:ln>
                    <a:noFill/>
                  </a:ln>
                  <a:solidFill>
                    <a:srgbClr val="FF0000"/>
                  </a:solidFill>
                  <a:effectLst/>
                  <a:uLnTx/>
                  <a:uFillTx/>
                  <a:latin typeface="Arial" panose="020B0604020202020204" pitchFamily="34" charset="0"/>
                  <a:ea typeface="+mn-ea"/>
                  <a:cs typeface="Times New Roman" panose="02020603050405020304" pitchFamily="18" charset="0"/>
                </a:rPr>
                <a:t>nº </a:t>
              </a:r>
              <a:r>
                <a:rPr kumimoji="0" lang="en-GB" sz="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Times New Roman" panose="02020603050405020304" pitchFamily="18" charset="0"/>
                </a:rPr>
                <a:t>xxxxxx</a:t>
              </a:r>
              <a:r>
                <a:rPr kumimoji="0" lang="en-GB" sz="800" b="0" i="0" u="none" strike="noStrike" kern="1200" cap="none" spc="0" normalizeH="0" baseline="0" noProof="0" dirty="0">
                  <a:ln>
                    <a:noFill/>
                  </a:ln>
                  <a:solidFill>
                    <a:srgbClr val="5D5C5D"/>
                  </a:solidFill>
                  <a:effectLst/>
                  <a:uLnTx/>
                  <a:uFillTx/>
                  <a:latin typeface="Arial" panose="020B0604020202020204" pitchFamily="34" charset="0"/>
                  <a:ea typeface="+mn-ea"/>
                  <a:cs typeface="Times New Roman" panose="02020603050405020304" pitchFamily="18" charset="0"/>
                </a:rPr>
                <a:t>. This </a:t>
              </a:r>
              <a:r>
                <a:rPr kumimoji="0" lang="en-GB" sz="800" b="0" i="0" u="none" strike="noStrike" kern="1200" cap="none" spc="0" normalizeH="0" baseline="0" noProof="0" dirty="0">
                  <a:ln>
                    <a:noFill/>
                  </a:ln>
                  <a:solidFill>
                    <a:srgbClr val="5D5C5D"/>
                  </a:solidFill>
                  <a:effectLst/>
                  <a:uLnTx/>
                  <a:uFillTx/>
                  <a:latin typeface="Arial" panose="020B0604020202020204" pitchFamily="34" charset="0"/>
                  <a:ea typeface="Calibri" panose="020F0502020204030204" pitchFamily="34" charset="0"/>
                  <a:cs typeface="Times New Roman" panose="02020603050405020304" pitchFamily="18" charset="0"/>
                </a:rPr>
                <a:t>document reflects only the author’s view and the Commission is not responsible for any use that may be made of the information it contains.</a:t>
              </a:r>
              <a:endParaRPr kumimoji="0" lang="pt-PT" sz="1000" b="0" i="0" u="none" strike="noStrike" kern="1200" cap="none" spc="0" normalizeH="0" baseline="0" noProof="0" dirty="0">
                <a:ln>
                  <a:noFill/>
                </a:ln>
                <a:solidFill>
                  <a:srgbClr val="5D5C5D"/>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30" name="Kép 79">
              <a:extLst>
                <a:ext uri="{FF2B5EF4-FFF2-40B4-BE49-F238E27FC236}">
                  <a16:creationId xmlns:a16="http://schemas.microsoft.com/office/drawing/2014/main" xmlns="" id="{B767EDB5-C6E7-498D-805E-B79487D3771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24531" y="4633390"/>
              <a:ext cx="545363" cy="342782"/>
            </a:xfrm>
            <a:prstGeom prst="rect">
              <a:avLst/>
            </a:prstGeom>
          </p:spPr>
        </p:pic>
      </p:grpSp>
      <p:pic>
        <p:nvPicPr>
          <p:cNvPr id="13" name="Imagem 12">
            <a:extLst>
              <a:ext uri="{FF2B5EF4-FFF2-40B4-BE49-F238E27FC236}">
                <a16:creationId xmlns:a16="http://schemas.microsoft.com/office/drawing/2014/main" xmlns="" id="{B8BAAFDD-8158-43C4-9EBA-3F522ADF35A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133408" y="196671"/>
            <a:ext cx="5320012" cy="1629439"/>
          </a:xfrm>
          <a:prstGeom prst="rect">
            <a:avLst/>
          </a:prstGeom>
        </p:spPr>
      </p:pic>
      <p:sp>
        <p:nvSpPr>
          <p:cNvPr id="15" name="Retângulo 14">
            <a:extLst>
              <a:ext uri="{FF2B5EF4-FFF2-40B4-BE49-F238E27FC236}">
                <a16:creationId xmlns:a16="http://schemas.microsoft.com/office/drawing/2014/main" xmlns="" id="{D16670E1-2A62-409F-822D-27660A557D82}"/>
              </a:ext>
            </a:extLst>
          </p:cNvPr>
          <p:cNvSpPr/>
          <p:nvPr userDrawn="1"/>
        </p:nvSpPr>
        <p:spPr>
          <a:xfrm>
            <a:off x="8673782" y="-8960"/>
            <a:ext cx="470218" cy="45719"/>
          </a:xfrm>
          <a:prstGeom prst="rect">
            <a:avLst/>
          </a:prstGeom>
          <a:solidFill>
            <a:srgbClr val="197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tângulo 15">
            <a:extLst>
              <a:ext uri="{FF2B5EF4-FFF2-40B4-BE49-F238E27FC236}">
                <a16:creationId xmlns:a16="http://schemas.microsoft.com/office/drawing/2014/main" xmlns="" id="{D05077F6-3F67-4AFE-95A1-631128227CC4}"/>
              </a:ext>
            </a:extLst>
          </p:cNvPr>
          <p:cNvSpPr/>
          <p:nvPr userDrawn="1"/>
        </p:nvSpPr>
        <p:spPr>
          <a:xfrm>
            <a:off x="8157061" y="-8961"/>
            <a:ext cx="470218" cy="45719"/>
          </a:xfrm>
          <a:prstGeom prst="rect">
            <a:avLst/>
          </a:prstGeom>
          <a:solidFill>
            <a:srgbClr val="25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tângulo 16">
            <a:extLst>
              <a:ext uri="{FF2B5EF4-FFF2-40B4-BE49-F238E27FC236}">
                <a16:creationId xmlns:a16="http://schemas.microsoft.com/office/drawing/2014/main" xmlns="" id="{88ABC4BA-B539-48F4-8153-34E1839A67AB}"/>
              </a:ext>
            </a:extLst>
          </p:cNvPr>
          <p:cNvSpPr/>
          <p:nvPr userDrawn="1"/>
        </p:nvSpPr>
        <p:spPr>
          <a:xfrm>
            <a:off x="7642427" y="-8960"/>
            <a:ext cx="470218" cy="45719"/>
          </a:xfrm>
          <a:prstGeom prst="rect">
            <a:avLst/>
          </a:prstGeom>
          <a:solidFill>
            <a:srgbClr val="65E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Retângulo 17">
            <a:extLst>
              <a:ext uri="{FF2B5EF4-FFF2-40B4-BE49-F238E27FC236}">
                <a16:creationId xmlns:a16="http://schemas.microsoft.com/office/drawing/2014/main" xmlns="" id="{CEC044B2-85A5-445A-9B6A-611E77C89804}"/>
              </a:ext>
            </a:extLst>
          </p:cNvPr>
          <p:cNvSpPr/>
          <p:nvPr userDrawn="1"/>
        </p:nvSpPr>
        <p:spPr>
          <a:xfrm>
            <a:off x="1017500" y="4365849"/>
            <a:ext cx="470218" cy="45719"/>
          </a:xfrm>
          <a:prstGeom prst="rect">
            <a:avLst/>
          </a:prstGeom>
          <a:solidFill>
            <a:srgbClr val="197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tângulo 18">
            <a:extLst>
              <a:ext uri="{FF2B5EF4-FFF2-40B4-BE49-F238E27FC236}">
                <a16:creationId xmlns:a16="http://schemas.microsoft.com/office/drawing/2014/main" xmlns="" id="{607C896F-A72F-4302-8A3F-309C78579BD3}"/>
              </a:ext>
            </a:extLst>
          </p:cNvPr>
          <p:cNvSpPr/>
          <p:nvPr userDrawn="1"/>
        </p:nvSpPr>
        <p:spPr>
          <a:xfrm>
            <a:off x="500779" y="4365848"/>
            <a:ext cx="470218" cy="45719"/>
          </a:xfrm>
          <a:prstGeom prst="rect">
            <a:avLst/>
          </a:prstGeom>
          <a:solidFill>
            <a:srgbClr val="25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tângulo 19">
            <a:extLst>
              <a:ext uri="{FF2B5EF4-FFF2-40B4-BE49-F238E27FC236}">
                <a16:creationId xmlns:a16="http://schemas.microsoft.com/office/drawing/2014/main" xmlns="" id="{707BA4D8-151A-4CA1-B1F0-455DB2398FE7}"/>
              </a:ext>
            </a:extLst>
          </p:cNvPr>
          <p:cNvSpPr/>
          <p:nvPr userDrawn="1"/>
        </p:nvSpPr>
        <p:spPr>
          <a:xfrm>
            <a:off x="-13855" y="4365849"/>
            <a:ext cx="470218" cy="45719"/>
          </a:xfrm>
          <a:prstGeom prst="rect">
            <a:avLst/>
          </a:prstGeom>
          <a:solidFill>
            <a:srgbClr val="65E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 name="Imagem 1">
            <a:extLst>
              <a:ext uri="{FF2B5EF4-FFF2-40B4-BE49-F238E27FC236}">
                <a16:creationId xmlns:a16="http://schemas.microsoft.com/office/drawing/2014/main" xmlns="" id="{6665C853-D4C7-4304-93EA-118D9B4A7B6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 t="42083" r="76" b="15925"/>
          <a:stretch/>
        </p:blipFill>
        <p:spPr>
          <a:xfrm>
            <a:off x="-13854" y="1790203"/>
            <a:ext cx="9157854" cy="2575646"/>
          </a:xfrm>
          <a:prstGeom prst="rect">
            <a:avLst/>
          </a:prstGeom>
        </p:spPr>
      </p:pic>
    </p:spTree>
    <p:extLst>
      <p:ext uri="{BB962C8B-B14F-4D97-AF65-F5344CB8AC3E}">
        <p14:creationId xmlns:p14="http://schemas.microsoft.com/office/powerpoint/2010/main" val="492571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footer 3 images">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xmlns="" id="{A2B175E7-68A7-45E1-B155-954FE9CA75B3}"/>
              </a:ext>
            </a:extLst>
          </p:cNvPr>
          <p:cNvSpPr/>
          <p:nvPr userDrawn="1"/>
        </p:nvSpPr>
        <p:spPr>
          <a:xfrm>
            <a:off x="0" y="-1"/>
            <a:ext cx="9144000" cy="907871"/>
          </a:xfrm>
          <a:prstGeom prst="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ítulo 7">
            <a:extLst>
              <a:ext uri="{FF2B5EF4-FFF2-40B4-BE49-F238E27FC236}">
                <a16:creationId xmlns:a16="http://schemas.microsoft.com/office/drawing/2014/main" xmlns="" id="{E79BC88F-EF67-4631-AB14-7EFBAC620493}"/>
              </a:ext>
            </a:extLst>
          </p:cNvPr>
          <p:cNvSpPr>
            <a:spLocks noGrp="1"/>
          </p:cNvSpPr>
          <p:nvPr>
            <p:ph type="title"/>
          </p:nvPr>
        </p:nvSpPr>
        <p:spPr>
          <a:xfrm>
            <a:off x="522324" y="274639"/>
            <a:ext cx="7886700" cy="483818"/>
          </a:xfrm>
          <a:prstGeom prst="rect">
            <a:avLst/>
          </a:prstGeom>
        </p:spPr>
        <p:txBody>
          <a:bodyPr/>
          <a:lstStyle>
            <a:lvl1pPr marL="514350" indent="-514350">
              <a:buFont typeface="+mj-lt"/>
              <a:buAutoNum type="arabicPeriod"/>
              <a:defRPr sz="225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pt-PT" dirty="0"/>
              <a:t>Clique para editar o estilo de título do Modelo Global</a:t>
            </a:r>
          </a:p>
        </p:txBody>
      </p:sp>
      <p:sp>
        <p:nvSpPr>
          <p:cNvPr id="7" name="Retângulo 6">
            <a:extLst>
              <a:ext uri="{FF2B5EF4-FFF2-40B4-BE49-F238E27FC236}">
                <a16:creationId xmlns:a16="http://schemas.microsoft.com/office/drawing/2014/main" xmlns="" id="{93ACB2E6-A8CA-4AC8-9366-3281DB77A741}"/>
              </a:ext>
            </a:extLst>
          </p:cNvPr>
          <p:cNvSpPr/>
          <p:nvPr userDrawn="1"/>
        </p:nvSpPr>
        <p:spPr>
          <a:xfrm>
            <a:off x="8665780" y="907870"/>
            <a:ext cx="470218" cy="45719"/>
          </a:xfrm>
          <a:prstGeom prst="rect">
            <a:avLst/>
          </a:prstGeom>
          <a:solidFill>
            <a:srgbClr val="197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tângulo 7">
            <a:extLst>
              <a:ext uri="{FF2B5EF4-FFF2-40B4-BE49-F238E27FC236}">
                <a16:creationId xmlns:a16="http://schemas.microsoft.com/office/drawing/2014/main" xmlns="" id="{616DC765-B29F-4417-9A3D-00E96FCF62C6}"/>
              </a:ext>
            </a:extLst>
          </p:cNvPr>
          <p:cNvSpPr/>
          <p:nvPr userDrawn="1"/>
        </p:nvSpPr>
        <p:spPr>
          <a:xfrm>
            <a:off x="8149059" y="907869"/>
            <a:ext cx="470218" cy="45719"/>
          </a:xfrm>
          <a:prstGeom prst="rect">
            <a:avLst/>
          </a:prstGeom>
          <a:solidFill>
            <a:srgbClr val="25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tângulo 8">
            <a:extLst>
              <a:ext uri="{FF2B5EF4-FFF2-40B4-BE49-F238E27FC236}">
                <a16:creationId xmlns:a16="http://schemas.microsoft.com/office/drawing/2014/main" xmlns="" id="{B261C990-2F55-4F50-904F-FAD7079F5E7E}"/>
              </a:ext>
            </a:extLst>
          </p:cNvPr>
          <p:cNvSpPr/>
          <p:nvPr userDrawn="1"/>
        </p:nvSpPr>
        <p:spPr>
          <a:xfrm>
            <a:off x="7634425" y="907870"/>
            <a:ext cx="470218" cy="45719"/>
          </a:xfrm>
          <a:prstGeom prst="rect">
            <a:avLst/>
          </a:prstGeom>
          <a:solidFill>
            <a:srgbClr val="65E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Marcador de Posição de Conteúdo 20">
            <a:extLst>
              <a:ext uri="{FF2B5EF4-FFF2-40B4-BE49-F238E27FC236}">
                <a16:creationId xmlns:a16="http://schemas.microsoft.com/office/drawing/2014/main" xmlns="" id="{5B6A4426-154D-4838-B0F3-11DBD193618E}"/>
              </a:ext>
            </a:extLst>
          </p:cNvPr>
          <p:cNvSpPr>
            <a:spLocks noGrp="1"/>
          </p:cNvSpPr>
          <p:nvPr>
            <p:ph sz="quarter" idx="11"/>
          </p:nvPr>
        </p:nvSpPr>
        <p:spPr>
          <a:xfrm>
            <a:off x="534988" y="1110374"/>
            <a:ext cx="7874036" cy="1075426"/>
          </a:xfrm>
          <a:prstGeom prst="rect">
            <a:avLst/>
          </a:prstGeom>
        </p:spPr>
        <p:txBody>
          <a:bodyPr/>
          <a:lstStyle>
            <a:lvl1pPr>
              <a:defRPr sz="1400"/>
            </a:lvl1pPr>
            <a:lvl5pPr>
              <a:defRPr/>
            </a:lvl5pPr>
          </a:lstStyle>
          <a:p>
            <a:pPr lvl="0"/>
            <a:r>
              <a:rPr lang="pt-PT" dirty="0"/>
              <a:t>Clique para editar os estilos do texto de Modelo Global</a:t>
            </a:r>
          </a:p>
        </p:txBody>
      </p:sp>
      <p:sp>
        <p:nvSpPr>
          <p:cNvPr id="12" name="Marcador de Posição da Imagem 11">
            <a:extLst>
              <a:ext uri="{FF2B5EF4-FFF2-40B4-BE49-F238E27FC236}">
                <a16:creationId xmlns:a16="http://schemas.microsoft.com/office/drawing/2014/main" xmlns="" id="{A8821933-A2E2-4DBB-BBB5-7305637BEAB8}"/>
              </a:ext>
            </a:extLst>
          </p:cNvPr>
          <p:cNvSpPr>
            <a:spLocks noGrp="1"/>
          </p:cNvSpPr>
          <p:nvPr>
            <p:ph type="pic" sz="quarter" idx="12"/>
          </p:nvPr>
        </p:nvSpPr>
        <p:spPr>
          <a:xfrm>
            <a:off x="0" y="2335212"/>
            <a:ext cx="3077142" cy="2808287"/>
          </a:xfrm>
          <a:prstGeom prst="rect">
            <a:avLst/>
          </a:prstGeom>
        </p:spPr>
        <p:txBody>
          <a:bodyPr/>
          <a:lstStyle>
            <a:lvl1pPr marL="0" indent="0">
              <a:buNone/>
              <a:defRPr/>
            </a:lvl1pPr>
          </a:lstStyle>
          <a:p>
            <a:endParaRPr lang="pt-PT" dirty="0"/>
          </a:p>
        </p:txBody>
      </p:sp>
      <p:sp>
        <p:nvSpPr>
          <p:cNvPr id="13" name="Marcador de Posição da Imagem 11">
            <a:extLst>
              <a:ext uri="{FF2B5EF4-FFF2-40B4-BE49-F238E27FC236}">
                <a16:creationId xmlns:a16="http://schemas.microsoft.com/office/drawing/2014/main" xmlns="" id="{700F6D96-94A9-4801-BAD8-DD3AE7717986}"/>
              </a:ext>
            </a:extLst>
          </p:cNvPr>
          <p:cNvSpPr>
            <a:spLocks noGrp="1"/>
          </p:cNvSpPr>
          <p:nvPr>
            <p:ph type="pic" sz="quarter" idx="13"/>
          </p:nvPr>
        </p:nvSpPr>
        <p:spPr>
          <a:xfrm>
            <a:off x="3077142" y="2335211"/>
            <a:ext cx="3153537" cy="2808287"/>
          </a:xfrm>
          <a:prstGeom prst="rect">
            <a:avLst/>
          </a:prstGeom>
        </p:spPr>
        <p:txBody>
          <a:bodyPr/>
          <a:lstStyle>
            <a:lvl1pPr marL="0" indent="0">
              <a:buNone/>
              <a:defRPr/>
            </a:lvl1pPr>
          </a:lstStyle>
          <a:p>
            <a:endParaRPr lang="pt-PT" dirty="0"/>
          </a:p>
        </p:txBody>
      </p:sp>
      <p:sp>
        <p:nvSpPr>
          <p:cNvPr id="14" name="Marcador de Posição da Imagem 11">
            <a:extLst>
              <a:ext uri="{FF2B5EF4-FFF2-40B4-BE49-F238E27FC236}">
                <a16:creationId xmlns:a16="http://schemas.microsoft.com/office/drawing/2014/main" xmlns="" id="{64D516EE-ECE7-4304-8EF1-FD43C8433FF8}"/>
              </a:ext>
            </a:extLst>
          </p:cNvPr>
          <p:cNvSpPr>
            <a:spLocks noGrp="1"/>
          </p:cNvSpPr>
          <p:nvPr>
            <p:ph type="pic" sz="quarter" idx="14"/>
          </p:nvPr>
        </p:nvSpPr>
        <p:spPr>
          <a:xfrm>
            <a:off x="6230679" y="2335213"/>
            <a:ext cx="2905319" cy="2808287"/>
          </a:xfrm>
          <a:prstGeom prst="rect">
            <a:avLst/>
          </a:prstGeom>
        </p:spPr>
        <p:txBody>
          <a:bodyPr/>
          <a:lstStyle>
            <a:lvl1pPr marL="0" indent="0">
              <a:buNone/>
              <a:defRPr/>
            </a:lvl1pPr>
          </a:lstStyle>
          <a:p>
            <a:endParaRPr lang="pt-PT" dirty="0"/>
          </a:p>
        </p:txBody>
      </p:sp>
    </p:spTree>
    <p:extLst>
      <p:ext uri="{BB962C8B-B14F-4D97-AF65-F5344CB8AC3E}">
        <p14:creationId xmlns:p14="http://schemas.microsoft.com/office/powerpoint/2010/main" val="426959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 images crossed">
    <p:spTree>
      <p:nvGrpSpPr>
        <p:cNvPr id="1" name=""/>
        <p:cNvGrpSpPr/>
        <p:nvPr/>
      </p:nvGrpSpPr>
      <p:grpSpPr>
        <a:xfrm>
          <a:off x="0" y="0"/>
          <a:ext cx="0" cy="0"/>
          <a:chOff x="0" y="0"/>
          <a:chExt cx="0" cy="0"/>
        </a:xfrm>
      </p:grpSpPr>
      <p:sp>
        <p:nvSpPr>
          <p:cNvPr id="12" name="Picture Placeholder 2"/>
          <p:cNvSpPr>
            <a:spLocks noGrp="1"/>
          </p:cNvSpPr>
          <p:nvPr>
            <p:ph type="pic" sz="quarter" idx="14"/>
          </p:nvPr>
        </p:nvSpPr>
        <p:spPr>
          <a:xfrm>
            <a:off x="4586881" y="2571750"/>
            <a:ext cx="4572000" cy="2571750"/>
          </a:xfrm>
          <a:prstGeom prst="rect">
            <a:avLst/>
          </a:prstGeom>
        </p:spPr>
        <p:txBody>
          <a:bodyPr>
            <a:normAutofit/>
          </a:bodyPr>
          <a:lstStyle>
            <a:lvl1pPr marL="0" indent="0">
              <a:buNone/>
              <a:defRPr sz="1499"/>
            </a:lvl1pPr>
          </a:lstStyle>
          <a:p>
            <a:endParaRPr lang="en-US"/>
          </a:p>
        </p:txBody>
      </p:sp>
      <p:sp>
        <p:nvSpPr>
          <p:cNvPr id="13" name="Picture Placeholder 2"/>
          <p:cNvSpPr>
            <a:spLocks noGrp="1"/>
          </p:cNvSpPr>
          <p:nvPr>
            <p:ph type="pic" sz="quarter" idx="13"/>
          </p:nvPr>
        </p:nvSpPr>
        <p:spPr>
          <a:xfrm>
            <a:off x="0" y="0"/>
            <a:ext cx="4572000" cy="2571750"/>
          </a:xfrm>
          <a:prstGeom prst="rect">
            <a:avLst/>
          </a:prstGeom>
        </p:spPr>
        <p:txBody>
          <a:bodyPr>
            <a:normAutofit/>
          </a:bodyPr>
          <a:lstStyle>
            <a:lvl1pPr marL="0" indent="0">
              <a:buNone/>
              <a:defRPr sz="1499"/>
            </a:lvl1pPr>
          </a:lstStyle>
          <a:p>
            <a:endParaRPr lang="en-US"/>
          </a:p>
        </p:txBody>
      </p:sp>
      <p:sp>
        <p:nvSpPr>
          <p:cNvPr id="10" name="Retângulo 9">
            <a:extLst>
              <a:ext uri="{FF2B5EF4-FFF2-40B4-BE49-F238E27FC236}">
                <a16:creationId xmlns:a16="http://schemas.microsoft.com/office/drawing/2014/main" xmlns="" id="{9EA7A6C0-9E1E-400E-90C3-0131D1E87851}"/>
              </a:ext>
            </a:extLst>
          </p:cNvPr>
          <p:cNvSpPr/>
          <p:nvPr userDrawn="1"/>
        </p:nvSpPr>
        <p:spPr>
          <a:xfrm>
            <a:off x="8673782" y="2447"/>
            <a:ext cx="470218" cy="45719"/>
          </a:xfrm>
          <a:prstGeom prst="rect">
            <a:avLst/>
          </a:prstGeom>
          <a:solidFill>
            <a:srgbClr val="197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tângulo 10">
            <a:extLst>
              <a:ext uri="{FF2B5EF4-FFF2-40B4-BE49-F238E27FC236}">
                <a16:creationId xmlns:a16="http://schemas.microsoft.com/office/drawing/2014/main" xmlns="" id="{E1884290-813B-437A-9F82-CB240B5EDFA8}"/>
              </a:ext>
            </a:extLst>
          </p:cNvPr>
          <p:cNvSpPr/>
          <p:nvPr userDrawn="1"/>
        </p:nvSpPr>
        <p:spPr>
          <a:xfrm>
            <a:off x="8157061" y="2446"/>
            <a:ext cx="470218" cy="45719"/>
          </a:xfrm>
          <a:prstGeom prst="rect">
            <a:avLst/>
          </a:prstGeom>
          <a:solidFill>
            <a:srgbClr val="25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tângulo 13">
            <a:extLst>
              <a:ext uri="{FF2B5EF4-FFF2-40B4-BE49-F238E27FC236}">
                <a16:creationId xmlns:a16="http://schemas.microsoft.com/office/drawing/2014/main" xmlns="" id="{3F2DD5E7-508C-4A9B-85FF-10CD118DFE80}"/>
              </a:ext>
            </a:extLst>
          </p:cNvPr>
          <p:cNvSpPr/>
          <p:nvPr userDrawn="1"/>
        </p:nvSpPr>
        <p:spPr>
          <a:xfrm>
            <a:off x="7642427" y="2447"/>
            <a:ext cx="470218" cy="45719"/>
          </a:xfrm>
          <a:prstGeom prst="rect">
            <a:avLst/>
          </a:prstGeom>
          <a:solidFill>
            <a:srgbClr val="65E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43" rtl="0" eaLnBrk="1" fontAlgn="auto" latinLnBrk="0" hangingPunct="1">
              <a:lnSpc>
                <a:spcPct val="100000"/>
              </a:lnSpc>
              <a:spcBef>
                <a:spcPts val="0"/>
              </a:spcBef>
              <a:spcAft>
                <a:spcPts val="0"/>
              </a:spcAft>
              <a:buClrTx/>
              <a:buSzTx/>
              <a:buFontTx/>
              <a:buNone/>
              <a:tabLst/>
              <a:defRPr/>
            </a:pPr>
            <a:endParaRPr kumimoji="0" lang="pt-PT" sz="506"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Marcador de Posição de Conteúdo 18">
            <a:extLst>
              <a:ext uri="{FF2B5EF4-FFF2-40B4-BE49-F238E27FC236}">
                <a16:creationId xmlns:a16="http://schemas.microsoft.com/office/drawing/2014/main" xmlns="" id="{9790DA0F-C980-4AF7-BDA8-0B73D564C93D}"/>
              </a:ext>
            </a:extLst>
          </p:cNvPr>
          <p:cNvSpPr>
            <a:spLocks noGrp="1"/>
          </p:cNvSpPr>
          <p:nvPr>
            <p:ph sz="quarter" idx="15"/>
          </p:nvPr>
        </p:nvSpPr>
        <p:spPr>
          <a:xfrm>
            <a:off x="4929781" y="479425"/>
            <a:ext cx="3886200" cy="1890713"/>
          </a:xfrm>
          <a:prstGeom prst="rect">
            <a:avLst/>
          </a:prstGeom>
        </p:spPr>
        <p:txBody>
          <a:bodyPr/>
          <a:lstStyle>
            <a:lvl1pPr>
              <a:defRPr sz="1800"/>
            </a:lvl1pPr>
            <a:lvl2pPr>
              <a:defRPr sz="1400"/>
            </a:lvl2pPr>
            <a:lvl3pPr>
              <a:defRPr sz="1200"/>
            </a:lvl3pPr>
            <a:lvl4pPr>
              <a:defRPr sz="1100"/>
            </a:lvl4pPr>
            <a:lvl5pPr>
              <a:defRPr sz="1100"/>
            </a:lvl5pPr>
          </a:lstStyle>
          <a:p>
            <a:pPr lvl="0"/>
            <a:r>
              <a:rPr lang="pt-PT" dirty="0"/>
              <a:t>Clique para editar os estilos do texto de Modelo Global</a:t>
            </a:r>
          </a:p>
          <a:p>
            <a:pPr lvl="1"/>
            <a:r>
              <a:rPr lang="pt-PT" dirty="0"/>
              <a:t>Segundo nível</a:t>
            </a:r>
          </a:p>
          <a:p>
            <a:pPr lvl="2"/>
            <a:r>
              <a:rPr lang="pt-PT" dirty="0"/>
              <a:t>Terceiro nível</a:t>
            </a:r>
          </a:p>
          <a:p>
            <a:pPr lvl="3"/>
            <a:r>
              <a:rPr lang="pt-PT" dirty="0"/>
              <a:t>Quarto nível</a:t>
            </a:r>
          </a:p>
          <a:p>
            <a:pPr lvl="4"/>
            <a:r>
              <a:rPr lang="pt-PT" dirty="0"/>
              <a:t>Quinto nível</a:t>
            </a:r>
          </a:p>
        </p:txBody>
      </p:sp>
      <p:sp>
        <p:nvSpPr>
          <p:cNvPr id="20" name="Marcador de Posição de Conteúdo 18">
            <a:extLst>
              <a:ext uri="{FF2B5EF4-FFF2-40B4-BE49-F238E27FC236}">
                <a16:creationId xmlns:a16="http://schemas.microsoft.com/office/drawing/2014/main" xmlns="" id="{A1878DB0-567B-490B-A541-4553A32FC4F6}"/>
              </a:ext>
            </a:extLst>
          </p:cNvPr>
          <p:cNvSpPr>
            <a:spLocks noGrp="1"/>
          </p:cNvSpPr>
          <p:nvPr>
            <p:ph sz="quarter" idx="16"/>
          </p:nvPr>
        </p:nvSpPr>
        <p:spPr>
          <a:xfrm>
            <a:off x="342900" y="2912268"/>
            <a:ext cx="3886200" cy="1890713"/>
          </a:xfrm>
          <a:prstGeom prst="rect">
            <a:avLst/>
          </a:prstGeom>
        </p:spPr>
        <p:txBody>
          <a:bodyPr/>
          <a:lstStyle>
            <a:lvl1pPr>
              <a:defRPr sz="1800"/>
            </a:lvl1pPr>
            <a:lvl2pPr>
              <a:defRPr sz="1400"/>
            </a:lvl2pPr>
            <a:lvl3pPr>
              <a:defRPr sz="1200"/>
            </a:lvl3pPr>
            <a:lvl4pPr>
              <a:defRPr sz="1100"/>
            </a:lvl4pPr>
            <a:lvl5pPr>
              <a:defRPr sz="1100"/>
            </a:lvl5pPr>
          </a:lstStyle>
          <a:p>
            <a:pPr lvl="0"/>
            <a:r>
              <a:rPr lang="pt-PT" dirty="0"/>
              <a:t>Clique para editar os estilos do texto de Modelo Global</a:t>
            </a:r>
          </a:p>
          <a:p>
            <a:pPr lvl="1"/>
            <a:r>
              <a:rPr lang="pt-PT" dirty="0"/>
              <a:t>Segundo nível</a:t>
            </a:r>
          </a:p>
          <a:p>
            <a:pPr lvl="2"/>
            <a:r>
              <a:rPr lang="pt-PT" dirty="0"/>
              <a:t>Terceiro nível</a:t>
            </a:r>
          </a:p>
          <a:p>
            <a:pPr lvl="3"/>
            <a:r>
              <a:rPr lang="pt-PT" dirty="0"/>
              <a:t>Quarto nível</a:t>
            </a:r>
          </a:p>
          <a:p>
            <a:pPr lvl="4"/>
            <a:r>
              <a:rPr lang="pt-PT" dirty="0"/>
              <a:t>Quinto nível</a:t>
            </a:r>
          </a:p>
        </p:txBody>
      </p:sp>
    </p:spTree>
    <p:extLst>
      <p:ext uri="{BB962C8B-B14F-4D97-AF65-F5344CB8AC3E}">
        <p14:creationId xmlns:p14="http://schemas.microsoft.com/office/powerpoint/2010/main" val="131267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506673" y="0"/>
            <a:ext cx="3637328" cy="5143500"/>
          </a:xfrm>
          <a:prstGeom prst="rect">
            <a:avLst/>
          </a:prstGeom>
          <a:solidFill>
            <a:schemeClr val="bg1">
              <a:lumMod val="95000"/>
            </a:schemeClr>
          </a:solidFill>
        </p:spPr>
        <p:txBody>
          <a:bodyPr>
            <a:normAutofit/>
          </a:bodyPr>
          <a:lstStyle>
            <a:lvl1pPr>
              <a:defRPr sz="900"/>
            </a:lvl1pPr>
          </a:lstStyle>
          <a:p>
            <a:endParaRPr lang="en-US"/>
          </a:p>
        </p:txBody>
      </p:sp>
    </p:spTree>
    <p:extLst>
      <p:ext uri="{BB962C8B-B14F-4D97-AF65-F5344CB8AC3E}">
        <p14:creationId xmlns:p14="http://schemas.microsoft.com/office/powerpoint/2010/main" val="2579909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3981126" cy="5143500"/>
          </a:xfrm>
          <a:prstGeom prst="rect">
            <a:avLst/>
          </a:prstGeom>
          <a:solidFill>
            <a:schemeClr val="bg1">
              <a:lumMod val="95000"/>
            </a:schemeClr>
          </a:solidFill>
        </p:spPr>
        <p:txBody>
          <a:bodyPr>
            <a:normAutofit/>
          </a:bodyPr>
          <a:lstStyle>
            <a:lvl1pPr>
              <a:defRPr sz="900"/>
            </a:lvl1pPr>
          </a:lstStyle>
          <a:p>
            <a:endParaRPr lang="en-US"/>
          </a:p>
        </p:txBody>
      </p:sp>
    </p:spTree>
    <p:extLst>
      <p:ext uri="{BB962C8B-B14F-4D97-AF65-F5344CB8AC3E}">
        <p14:creationId xmlns:p14="http://schemas.microsoft.com/office/powerpoint/2010/main" val="2924425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56519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3981126" cy="5143500"/>
          </a:xfrm>
          <a:prstGeom prst="rect">
            <a:avLst/>
          </a:prstGeom>
          <a:solidFill>
            <a:schemeClr val="bg1">
              <a:lumMod val="95000"/>
            </a:schemeClr>
          </a:solidFill>
        </p:spPr>
        <p:txBody>
          <a:bodyPr>
            <a:normAutofit/>
          </a:bodyPr>
          <a:lstStyle>
            <a:lvl1pPr>
              <a:defRPr sz="900"/>
            </a:lvl1pPr>
          </a:lstStyle>
          <a:p>
            <a:endParaRPr lang="en-US"/>
          </a:p>
        </p:txBody>
      </p:sp>
    </p:spTree>
    <p:extLst>
      <p:ext uri="{BB962C8B-B14F-4D97-AF65-F5344CB8AC3E}">
        <p14:creationId xmlns:p14="http://schemas.microsoft.com/office/powerpoint/2010/main" val="2650396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506673" y="0"/>
            <a:ext cx="3637328" cy="5143500"/>
          </a:xfrm>
          <a:prstGeom prst="rect">
            <a:avLst/>
          </a:prstGeom>
          <a:solidFill>
            <a:schemeClr val="bg1">
              <a:lumMod val="95000"/>
            </a:schemeClr>
          </a:solidFill>
        </p:spPr>
        <p:txBody>
          <a:bodyPr>
            <a:normAutofit/>
          </a:bodyPr>
          <a:lstStyle>
            <a:lvl1pPr>
              <a:defRPr sz="900"/>
            </a:lvl1pPr>
          </a:lstStyle>
          <a:p>
            <a:endParaRPr lang="en-US"/>
          </a:p>
        </p:txBody>
      </p:sp>
    </p:spTree>
    <p:extLst>
      <p:ext uri="{BB962C8B-B14F-4D97-AF65-F5344CB8AC3E}">
        <p14:creationId xmlns:p14="http://schemas.microsoft.com/office/powerpoint/2010/main" val="2321779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5_General Slide">
    <p:spTree>
      <p:nvGrpSpPr>
        <p:cNvPr id="1" name=""/>
        <p:cNvGrpSpPr/>
        <p:nvPr/>
      </p:nvGrpSpPr>
      <p:grpSpPr>
        <a:xfrm>
          <a:off x="0" y="0"/>
          <a:ext cx="0" cy="0"/>
          <a:chOff x="0" y="0"/>
          <a:chExt cx="0" cy="0"/>
        </a:xfrm>
      </p:grpSpPr>
      <p:sp>
        <p:nvSpPr>
          <p:cNvPr id="15" name="Picture Placeholder 13"/>
          <p:cNvSpPr>
            <a:spLocks noGrp="1"/>
          </p:cNvSpPr>
          <p:nvPr>
            <p:ph type="pic" sz="quarter" idx="57"/>
          </p:nvPr>
        </p:nvSpPr>
        <p:spPr>
          <a:xfrm>
            <a:off x="7612762" y="2098548"/>
            <a:ext cx="1531238"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
        <p:nvSpPr>
          <p:cNvPr id="16" name="Picture Placeholder 13"/>
          <p:cNvSpPr>
            <a:spLocks noGrp="1"/>
          </p:cNvSpPr>
          <p:nvPr>
            <p:ph type="pic" sz="quarter" idx="58"/>
          </p:nvPr>
        </p:nvSpPr>
        <p:spPr>
          <a:xfrm>
            <a:off x="6089890" y="2098548"/>
            <a:ext cx="1522872"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
        <p:nvSpPr>
          <p:cNvPr id="17" name="Picture Placeholder 13"/>
          <p:cNvSpPr>
            <a:spLocks noGrp="1"/>
          </p:cNvSpPr>
          <p:nvPr>
            <p:ph type="pic" sz="quarter" idx="59"/>
          </p:nvPr>
        </p:nvSpPr>
        <p:spPr>
          <a:xfrm>
            <a:off x="1519491" y="2098548"/>
            <a:ext cx="1522872"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
        <p:nvSpPr>
          <p:cNvPr id="18" name="Picture Placeholder 13"/>
          <p:cNvSpPr>
            <a:spLocks noGrp="1"/>
          </p:cNvSpPr>
          <p:nvPr>
            <p:ph type="pic" sz="quarter" idx="60"/>
          </p:nvPr>
        </p:nvSpPr>
        <p:spPr>
          <a:xfrm>
            <a:off x="-3382" y="2098548"/>
            <a:ext cx="1522872"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
        <p:nvSpPr>
          <p:cNvPr id="19" name="Picture Placeholder 13"/>
          <p:cNvSpPr>
            <a:spLocks noGrp="1"/>
          </p:cNvSpPr>
          <p:nvPr>
            <p:ph type="pic" sz="quarter" idx="61"/>
          </p:nvPr>
        </p:nvSpPr>
        <p:spPr>
          <a:xfrm>
            <a:off x="4565235" y="2098548"/>
            <a:ext cx="1522872"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
        <p:nvSpPr>
          <p:cNvPr id="20" name="Picture Placeholder 13"/>
          <p:cNvSpPr>
            <a:spLocks noGrp="1"/>
          </p:cNvSpPr>
          <p:nvPr>
            <p:ph type="pic" sz="quarter" idx="62"/>
          </p:nvPr>
        </p:nvSpPr>
        <p:spPr>
          <a:xfrm>
            <a:off x="3042363" y="2098548"/>
            <a:ext cx="1522872"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
        <p:nvSpPr>
          <p:cNvPr id="8" name="Picture Placeholder 13"/>
          <p:cNvSpPr>
            <a:spLocks noGrp="1"/>
          </p:cNvSpPr>
          <p:nvPr>
            <p:ph type="pic" sz="quarter" idx="63"/>
          </p:nvPr>
        </p:nvSpPr>
        <p:spPr>
          <a:xfrm>
            <a:off x="7612762" y="3621024"/>
            <a:ext cx="1531238"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
        <p:nvSpPr>
          <p:cNvPr id="9" name="Picture Placeholder 13"/>
          <p:cNvSpPr>
            <a:spLocks noGrp="1"/>
          </p:cNvSpPr>
          <p:nvPr>
            <p:ph type="pic" sz="quarter" idx="64"/>
          </p:nvPr>
        </p:nvSpPr>
        <p:spPr>
          <a:xfrm>
            <a:off x="6089890" y="3621024"/>
            <a:ext cx="1522872"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
        <p:nvSpPr>
          <p:cNvPr id="10" name="Picture Placeholder 13"/>
          <p:cNvSpPr>
            <a:spLocks noGrp="1"/>
          </p:cNvSpPr>
          <p:nvPr>
            <p:ph type="pic" sz="quarter" idx="65"/>
          </p:nvPr>
        </p:nvSpPr>
        <p:spPr>
          <a:xfrm>
            <a:off x="1519491" y="3621024"/>
            <a:ext cx="1522872"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
        <p:nvSpPr>
          <p:cNvPr id="11" name="Picture Placeholder 13"/>
          <p:cNvSpPr>
            <a:spLocks noGrp="1"/>
          </p:cNvSpPr>
          <p:nvPr>
            <p:ph type="pic" sz="quarter" idx="66"/>
          </p:nvPr>
        </p:nvSpPr>
        <p:spPr>
          <a:xfrm>
            <a:off x="-3382" y="3621024"/>
            <a:ext cx="1522872"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
        <p:nvSpPr>
          <p:cNvPr id="12" name="Picture Placeholder 13"/>
          <p:cNvSpPr>
            <a:spLocks noGrp="1"/>
          </p:cNvSpPr>
          <p:nvPr>
            <p:ph type="pic" sz="quarter" idx="67"/>
          </p:nvPr>
        </p:nvSpPr>
        <p:spPr>
          <a:xfrm>
            <a:off x="4565235" y="3621024"/>
            <a:ext cx="1522872"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
        <p:nvSpPr>
          <p:cNvPr id="13" name="Picture Placeholder 13"/>
          <p:cNvSpPr>
            <a:spLocks noGrp="1"/>
          </p:cNvSpPr>
          <p:nvPr>
            <p:ph type="pic" sz="quarter" idx="68"/>
          </p:nvPr>
        </p:nvSpPr>
        <p:spPr>
          <a:xfrm>
            <a:off x="3042363" y="3621024"/>
            <a:ext cx="1522872" cy="1522476"/>
          </a:xfrm>
          <a:prstGeom prst="rect">
            <a:avLst/>
          </a:prstGeom>
          <a:effectLst/>
        </p:spPr>
        <p:txBody>
          <a:bodyPr>
            <a:normAutofit/>
          </a:bodyPr>
          <a:lstStyle>
            <a:lvl1pPr marL="0" indent="0">
              <a:buNone/>
              <a:defRPr sz="975">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304604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ig Background with image">
    <p:spTree>
      <p:nvGrpSpPr>
        <p:cNvPr id="1" name=""/>
        <p:cNvGrpSpPr/>
        <p:nvPr/>
      </p:nvGrpSpPr>
      <p:grpSpPr>
        <a:xfrm>
          <a:off x="0" y="0"/>
          <a:ext cx="0" cy="0"/>
          <a:chOff x="0" y="0"/>
          <a:chExt cx="0" cy="0"/>
        </a:xfrm>
      </p:grpSpPr>
      <p:sp>
        <p:nvSpPr>
          <p:cNvPr id="19" name="Marcador de Posição da Imagem 18">
            <a:extLst>
              <a:ext uri="{FF2B5EF4-FFF2-40B4-BE49-F238E27FC236}">
                <a16:creationId xmlns:a16="http://schemas.microsoft.com/office/drawing/2014/main" xmlns="" id="{E45EAF86-BD88-4FE4-AD49-E604D4C62F2E}"/>
              </a:ext>
            </a:extLst>
          </p:cNvPr>
          <p:cNvSpPr>
            <a:spLocks noGrp="1"/>
          </p:cNvSpPr>
          <p:nvPr>
            <p:ph type="pic" sz="quarter" idx="10"/>
          </p:nvPr>
        </p:nvSpPr>
        <p:spPr>
          <a:xfrm>
            <a:off x="5737160" y="908050"/>
            <a:ext cx="3398838" cy="4287838"/>
          </a:xfrm>
          <a:prstGeom prst="rect">
            <a:avLst/>
          </a:prstGeom>
        </p:spPr>
        <p:txBody>
          <a:bodyPr/>
          <a:lstStyle>
            <a:lvl1pPr marL="0" indent="0">
              <a:buNone/>
              <a:defRPr/>
            </a:lvl1pPr>
          </a:lstStyle>
          <a:p>
            <a:endParaRPr lang="pt-PT" dirty="0"/>
          </a:p>
        </p:txBody>
      </p:sp>
      <p:pic>
        <p:nvPicPr>
          <p:cNvPr id="6" name="Imagem 5">
            <a:extLst>
              <a:ext uri="{FF2B5EF4-FFF2-40B4-BE49-F238E27FC236}">
                <a16:creationId xmlns:a16="http://schemas.microsoft.com/office/drawing/2014/main" xmlns="" id="{EBA056D1-7522-4389-8EE2-3DBC050D683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1363" y="4528320"/>
            <a:ext cx="1837008" cy="562647"/>
          </a:xfrm>
          <a:prstGeom prst="rect">
            <a:avLst/>
          </a:prstGeom>
        </p:spPr>
      </p:pic>
      <p:sp>
        <p:nvSpPr>
          <p:cNvPr id="13" name="Retângulo 12">
            <a:extLst>
              <a:ext uri="{FF2B5EF4-FFF2-40B4-BE49-F238E27FC236}">
                <a16:creationId xmlns:a16="http://schemas.microsoft.com/office/drawing/2014/main" xmlns="" id="{6C96FCB6-250F-4F0F-ADC3-9CCAF191DB37}"/>
              </a:ext>
            </a:extLst>
          </p:cNvPr>
          <p:cNvSpPr/>
          <p:nvPr userDrawn="1"/>
        </p:nvSpPr>
        <p:spPr>
          <a:xfrm>
            <a:off x="0" y="-1"/>
            <a:ext cx="9144000" cy="907871"/>
          </a:xfrm>
          <a:prstGeom prst="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ítulo 7">
            <a:extLst>
              <a:ext uri="{FF2B5EF4-FFF2-40B4-BE49-F238E27FC236}">
                <a16:creationId xmlns:a16="http://schemas.microsoft.com/office/drawing/2014/main" xmlns="" id="{CB6E2283-8E5A-4658-9332-1ECAFC87E250}"/>
              </a:ext>
            </a:extLst>
          </p:cNvPr>
          <p:cNvSpPr>
            <a:spLocks noGrp="1"/>
          </p:cNvSpPr>
          <p:nvPr>
            <p:ph type="title"/>
          </p:nvPr>
        </p:nvSpPr>
        <p:spPr>
          <a:xfrm>
            <a:off x="522324" y="274639"/>
            <a:ext cx="7886700" cy="483818"/>
          </a:xfrm>
          <a:prstGeom prst="rect">
            <a:avLst/>
          </a:prstGeom>
        </p:spPr>
        <p:txBody>
          <a:bodyPr/>
          <a:lstStyle>
            <a:lvl1pPr marL="514350" indent="-514350">
              <a:buFont typeface="+mj-lt"/>
              <a:buAutoNum type="arabicPeriod"/>
              <a:defRPr sz="225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pt-PT" dirty="0"/>
              <a:t>Clique para editar o estilo de título do Modelo Global</a:t>
            </a:r>
          </a:p>
        </p:txBody>
      </p:sp>
      <p:sp>
        <p:nvSpPr>
          <p:cNvPr id="15" name="Retângulo 14">
            <a:extLst>
              <a:ext uri="{FF2B5EF4-FFF2-40B4-BE49-F238E27FC236}">
                <a16:creationId xmlns:a16="http://schemas.microsoft.com/office/drawing/2014/main" xmlns="" id="{A0863245-781D-417D-B24D-165899EE8D8D}"/>
              </a:ext>
            </a:extLst>
          </p:cNvPr>
          <p:cNvSpPr/>
          <p:nvPr userDrawn="1"/>
        </p:nvSpPr>
        <p:spPr>
          <a:xfrm>
            <a:off x="8665780" y="907870"/>
            <a:ext cx="470218" cy="45719"/>
          </a:xfrm>
          <a:prstGeom prst="rect">
            <a:avLst/>
          </a:prstGeom>
          <a:solidFill>
            <a:srgbClr val="197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a:p>
        </p:txBody>
      </p:sp>
      <p:sp>
        <p:nvSpPr>
          <p:cNvPr id="16" name="Retângulo 15">
            <a:extLst>
              <a:ext uri="{FF2B5EF4-FFF2-40B4-BE49-F238E27FC236}">
                <a16:creationId xmlns:a16="http://schemas.microsoft.com/office/drawing/2014/main" xmlns="" id="{C89CD024-3813-4284-B9E6-6A88AD8E4DAF}"/>
              </a:ext>
            </a:extLst>
          </p:cNvPr>
          <p:cNvSpPr/>
          <p:nvPr userDrawn="1"/>
        </p:nvSpPr>
        <p:spPr>
          <a:xfrm>
            <a:off x="8149059" y="907869"/>
            <a:ext cx="470218" cy="45719"/>
          </a:xfrm>
          <a:prstGeom prst="rect">
            <a:avLst/>
          </a:prstGeom>
          <a:solidFill>
            <a:srgbClr val="25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a:p>
        </p:txBody>
      </p:sp>
      <p:sp>
        <p:nvSpPr>
          <p:cNvPr id="17" name="Retângulo 16">
            <a:extLst>
              <a:ext uri="{FF2B5EF4-FFF2-40B4-BE49-F238E27FC236}">
                <a16:creationId xmlns:a16="http://schemas.microsoft.com/office/drawing/2014/main" xmlns="" id="{8F077417-FDB8-4960-93FD-19BF833FC5B5}"/>
              </a:ext>
            </a:extLst>
          </p:cNvPr>
          <p:cNvSpPr/>
          <p:nvPr userDrawn="1"/>
        </p:nvSpPr>
        <p:spPr>
          <a:xfrm>
            <a:off x="7634425" y="907870"/>
            <a:ext cx="470218" cy="45719"/>
          </a:xfrm>
          <a:prstGeom prst="rect">
            <a:avLst/>
          </a:prstGeom>
          <a:solidFill>
            <a:srgbClr val="65E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dirty="0"/>
          </a:p>
        </p:txBody>
      </p:sp>
      <p:sp>
        <p:nvSpPr>
          <p:cNvPr id="3" name="Fluxograma: Dados Armazenados 2">
            <a:extLst>
              <a:ext uri="{FF2B5EF4-FFF2-40B4-BE49-F238E27FC236}">
                <a16:creationId xmlns:a16="http://schemas.microsoft.com/office/drawing/2014/main" xmlns="" id="{F42521A1-21B6-4464-AFE4-2C544714CCEB}"/>
              </a:ext>
            </a:extLst>
          </p:cNvPr>
          <p:cNvSpPr/>
          <p:nvPr userDrawn="1"/>
        </p:nvSpPr>
        <p:spPr>
          <a:xfrm>
            <a:off x="8716650" y="4712847"/>
            <a:ext cx="562049" cy="274200"/>
          </a:xfrm>
          <a:prstGeom prst="flowChartOnlineStora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11">
            <a:extLst>
              <a:ext uri="{FF2B5EF4-FFF2-40B4-BE49-F238E27FC236}">
                <a16:creationId xmlns:a16="http://schemas.microsoft.com/office/drawing/2014/main" xmlns="" id="{49630B40-884E-4C81-8DA8-618A6B951DCE}"/>
              </a:ext>
            </a:extLst>
          </p:cNvPr>
          <p:cNvSpPr txBox="1"/>
          <p:nvPr userDrawn="1"/>
        </p:nvSpPr>
        <p:spPr>
          <a:xfrm>
            <a:off x="8638160" y="4745272"/>
            <a:ext cx="562049" cy="207735"/>
          </a:xfrm>
          <a:prstGeom prst="rect">
            <a:avLst/>
          </a:prstGeom>
          <a:noFill/>
        </p:spPr>
        <p:txBody>
          <a:bodyPr wrap="square" lIns="68566" tIns="34283" rIns="68566" bIns="34283" rtlCol="0">
            <a:spAutoFit/>
          </a:bodyPr>
          <a:lstStyle/>
          <a:p>
            <a:pPr algn="ctr"/>
            <a:fld id="{260E2A6B-A809-4840-BF14-8648BC0BDF87}" type="slidenum">
              <a:rPr lang="id-ID" sz="900" b="1" i="0" smtClean="0">
                <a:solidFill>
                  <a:srgbClr val="339933"/>
                </a:solidFill>
                <a:latin typeface="Source Sans Pro Light" charset="0"/>
                <a:ea typeface="Source Sans Pro Light" charset="0"/>
                <a:cs typeface="Source Sans Pro Light" charset="0"/>
              </a:rPr>
              <a:pPr algn="ctr"/>
              <a:t>‹#›</a:t>
            </a:fld>
            <a:endParaRPr lang="id-ID" sz="900" b="1" i="0" dirty="0">
              <a:solidFill>
                <a:srgbClr val="339933"/>
              </a:solidFill>
              <a:latin typeface="Source Sans Pro Light" charset="0"/>
              <a:ea typeface="Source Sans Pro Light" charset="0"/>
              <a:cs typeface="Source Sans Pro Light" charset="0"/>
            </a:endParaRPr>
          </a:p>
        </p:txBody>
      </p:sp>
      <p:sp>
        <p:nvSpPr>
          <p:cNvPr id="21" name="Marcador de Posição de Conteúdo 20">
            <a:extLst>
              <a:ext uri="{FF2B5EF4-FFF2-40B4-BE49-F238E27FC236}">
                <a16:creationId xmlns:a16="http://schemas.microsoft.com/office/drawing/2014/main" xmlns="" id="{78D70095-0616-44CF-B0FA-CD4A4F0EEDD6}"/>
              </a:ext>
            </a:extLst>
          </p:cNvPr>
          <p:cNvSpPr>
            <a:spLocks noGrp="1"/>
          </p:cNvSpPr>
          <p:nvPr>
            <p:ph sz="quarter" idx="11"/>
          </p:nvPr>
        </p:nvSpPr>
        <p:spPr>
          <a:xfrm>
            <a:off x="522324" y="1188346"/>
            <a:ext cx="4921250" cy="3119437"/>
          </a:xfrm>
          <a:prstGeom prst="rect">
            <a:avLst/>
          </a:prstGeom>
        </p:spPr>
        <p:txBody>
          <a:bodyPr/>
          <a:lstStyle>
            <a:lvl1pPr>
              <a:defRPr sz="2000"/>
            </a:lvl1pPr>
            <a:lvl2pPr>
              <a:defRPr sz="1600"/>
            </a:lvl2pPr>
            <a:lvl3pPr>
              <a:defRPr sz="1400"/>
            </a:lvl3pPr>
            <a:lvl4pPr>
              <a:defRPr sz="1200"/>
            </a:lvl4pPr>
            <a:lvl5pPr>
              <a:defRPr sz="1200"/>
            </a:lvl5pPr>
          </a:lstStyle>
          <a:p>
            <a:pPr lvl="0"/>
            <a:r>
              <a:rPr lang="pt-PT" dirty="0"/>
              <a:t>Clique para editar os estilos do texto de Modelo Global</a:t>
            </a:r>
          </a:p>
          <a:p>
            <a:pPr lvl="1"/>
            <a:r>
              <a:rPr lang="pt-PT" dirty="0"/>
              <a:t>Segundo nível</a:t>
            </a:r>
          </a:p>
          <a:p>
            <a:pPr lvl="2"/>
            <a:r>
              <a:rPr lang="pt-PT" dirty="0"/>
              <a:t>Terceiro nível</a:t>
            </a:r>
          </a:p>
          <a:p>
            <a:pPr lvl="3"/>
            <a:r>
              <a:rPr lang="pt-PT" dirty="0"/>
              <a:t>Quarto nível</a:t>
            </a:r>
          </a:p>
          <a:p>
            <a:pPr lvl="4"/>
            <a:r>
              <a:rPr lang="pt-PT" dirty="0"/>
              <a:t>Quinto nível</a:t>
            </a:r>
          </a:p>
        </p:txBody>
      </p:sp>
    </p:spTree>
    <p:extLst>
      <p:ext uri="{BB962C8B-B14F-4D97-AF65-F5344CB8AC3E}">
        <p14:creationId xmlns:p14="http://schemas.microsoft.com/office/powerpoint/2010/main" val="3376440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Big Background with image">
    <p:spTree>
      <p:nvGrpSpPr>
        <p:cNvPr id="1" name=""/>
        <p:cNvGrpSpPr/>
        <p:nvPr/>
      </p:nvGrpSpPr>
      <p:grpSpPr>
        <a:xfrm>
          <a:off x="0" y="0"/>
          <a:ext cx="0" cy="0"/>
          <a:chOff x="0" y="0"/>
          <a:chExt cx="0" cy="0"/>
        </a:xfrm>
      </p:grpSpPr>
      <p:sp>
        <p:nvSpPr>
          <p:cNvPr id="4" name="Picture Placeholder 13"/>
          <p:cNvSpPr>
            <a:spLocks noGrp="1"/>
          </p:cNvSpPr>
          <p:nvPr>
            <p:ph type="pic" sz="quarter" idx="22"/>
          </p:nvPr>
        </p:nvSpPr>
        <p:spPr>
          <a:xfrm>
            <a:off x="0" y="2943923"/>
            <a:ext cx="9144000" cy="2199578"/>
          </a:xfrm>
          <a:prstGeom prst="rect">
            <a:avLst/>
          </a:prstGeom>
          <a:effectLst/>
        </p:spPr>
        <p:txBody>
          <a:bodyPr>
            <a:normAutofit/>
          </a:bodyPr>
          <a:lstStyle>
            <a:lvl1pPr marL="0" indent="0">
              <a:buNone/>
              <a:defRPr sz="105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70147570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ntroduction">
    <p:spTree>
      <p:nvGrpSpPr>
        <p:cNvPr id="1" name=""/>
        <p:cNvGrpSpPr/>
        <p:nvPr/>
      </p:nvGrpSpPr>
      <p:grpSpPr>
        <a:xfrm>
          <a:off x="0" y="0"/>
          <a:ext cx="0" cy="0"/>
          <a:chOff x="0" y="0"/>
          <a:chExt cx="0" cy="0"/>
        </a:xfrm>
      </p:grpSpPr>
      <p:sp>
        <p:nvSpPr>
          <p:cNvPr id="5" name="Picture Placeholder 13"/>
          <p:cNvSpPr>
            <a:spLocks noGrp="1"/>
          </p:cNvSpPr>
          <p:nvPr>
            <p:ph type="pic" sz="quarter" idx="22"/>
          </p:nvPr>
        </p:nvSpPr>
        <p:spPr>
          <a:xfrm>
            <a:off x="0" y="1371601"/>
            <a:ext cx="9144000" cy="2601022"/>
          </a:xfrm>
          <a:prstGeom prst="rect">
            <a:avLst/>
          </a:prstGeom>
          <a:effectLst/>
        </p:spPr>
        <p:txBody>
          <a:bodyPr>
            <a:normAutofit/>
          </a:bodyPr>
          <a:lstStyle>
            <a:lvl1pPr marL="0" indent="0">
              <a:buNone/>
              <a:defRPr sz="105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63546452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Welcome Message">
  <p:cSld name="2_Welcome Message">
    <p:spTree>
      <p:nvGrpSpPr>
        <p:cNvPr id="1" name="Shape 10"/>
        <p:cNvGrpSpPr/>
        <p:nvPr/>
      </p:nvGrpSpPr>
      <p:grpSpPr>
        <a:xfrm>
          <a:off x="0" y="0"/>
          <a:ext cx="0" cy="0"/>
          <a:chOff x="0" y="0"/>
          <a:chExt cx="0" cy="0"/>
        </a:xfrm>
      </p:grpSpPr>
      <p:pic>
        <p:nvPicPr>
          <p:cNvPr id="11" name="Google Shape;11;p38"/>
          <p:cNvPicPr preferRelativeResize="0"/>
          <p:nvPr/>
        </p:nvPicPr>
        <p:blipFill rotWithShape="1">
          <a:blip r:embed="rId2">
            <a:alphaModFix/>
          </a:blip>
          <a:srcRect l="462" t="42083" r="76" b="15924"/>
          <a:stretch/>
        </p:blipFill>
        <p:spPr>
          <a:xfrm>
            <a:off x="-13854" y="1870000"/>
            <a:ext cx="9157854" cy="2575646"/>
          </a:xfrm>
          <a:prstGeom prst="rect">
            <a:avLst/>
          </a:prstGeom>
          <a:noFill/>
          <a:ln>
            <a:noFill/>
          </a:ln>
        </p:spPr>
      </p:pic>
      <p:pic>
        <p:nvPicPr>
          <p:cNvPr id="12" name="Google Shape;12;p38"/>
          <p:cNvPicPr preferRelativeResize="0"/>
          <p:nvPr/>
        </p:nvPicPr>
        <p:blipFill rotWithShape="1">
          <a:blip r:embed="rId3">
            <a:alphaModFix/>
          </a:blip>
          <a:srcRect/>
          <a:stretch/>
        </p:blipFill>
        <p:spPr>
          <a:xfrm>
            <a:off x="2133408" y="196671"/>
            <a:ext cx="5320012" cy="1629439"/>
          </a:xfrm>
          <a:prstGeom prst="rect">
            <a:avLst/>
          </a:prstGeom>
          <a:noFill/>
          <a:ln>
            <a:noFill/>
          </a:ln>
        </p:spPr>
      </p:pic>
      <p:sp>
        <p:nvSpPr>
          <p:cNvPr id="13" name="Google Shape;13;p38"/>
          <p:cNvSpPr/>
          <p:nvPr/>
        </p:nvSpPr>
        <p:spPr>
          <a:xfrm>
            <a:off x="-13854" y="2769636"/>
            <a:ext cx="3870237" cy="417393"/>
          </a:xfrm>
          <a:prstGeom prst="rect">
            <a:avLst/>
          </a:prstGeom>
          <a:solidFill>
            <a:srgbClr val="1D941D">
              <a:alpha val="86666"/>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 name="Google Shape;14;p38"/>
          <p:cNvSpPr/>
          <p:nvPr/>
        </p:nvSpPr>
        <p:spPr>
          <a:xfrm>
            <a:off x="8673782" y="-8960"/>
            <a:ext cx="470218" cy="45719"/>
          </a:xfrm>
          <a:prstGeom prst="rect">
            <a:avLst/>
          </a:prstGeom>
          <a:solidFill>
            <a:srgbClr val="197D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 name="Google Shape;15;p38"/>
          <p:cNvSpPr/>
          <p:nvPr/>
        </p:nvSpPr>
        <p:spPr>
          <a:xfrm>
            <a:off x="8157061" y="-8961"/>
            <a:ext cx="470218" cy="45719"/>
          </a:xfrm>
          <a:prstGeom prst="rect">
            <a:avLst/>
          </a:prstGeom>
          <a:solidFill>
            <a:srgbClr val="25B92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 name="Google Shape;16;p38"/>
          <p:cNvSpPr/>
          <p:nvPr/>
        </p:nvSpPr>
        <p:spPr>
          <a:xfrm>
            <a:off x="7642427" y="-8960"/>
            <a:ext cx="470218" cy="45719"/>
          </a:xfrm>
          <a:prstGeom prst="rect">
            <a:avLst/>
          </a:prstGeom>
          <a:solidFill>
            <a:srgbClr val="65E16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 name="Google Shape;17;p38"/>
          <p:cNvSpPr/>
          <p:nvPr/>
        </p:nvSpPr>
        <p:spPr>
          <a:xfrm>
            <a:off x="1017500" y="4443817"/>
            <a:ext cx="470218" cy="45719"/>
          </a:xfrm>
          <a:prstGeom prst="rect">
            <a:avLst/>
          </a:prstGeom>
          <a:solidFill>
            <a:srgbClr val="197D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 name="Google Shape;18;p38"/>
          <p:cNvSpPr/>
          <p:nvPr/>
        </p:nvSpPr>
        <p:spPr>
          <a:xfrm>
            <a:off x="500779" y="4443816"/>
            <a:ext cx="470218" cy="45719"/>
          </a:xfrm>
          <a:prstGeom prst="rect">
            <a:avLst/>
          </a:prstGeom>
          <a:solidFill>
            <a:srgbClr val="25B92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Google Shape;19;p38"/>
          <p:cNvSpPr/>
          <p:nvPr/>
        </p:nvSpPr>
        <p:spPr>
          <a:xfrm>
            <a:off x="-13855" y="4443817"/>
            <a:ext cx="470218" cy="45719"/>
          </a:xfrm>
          <a:prstGeom prst="rect">
            <a:avLst/>
          </a:prstGeom>
          <a:solidFill>
            <a:srgbClr val="65E16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20" name="Google Shape;20;p38"/>
          <p:cNvGrpSpPr/>
          <p:nvPr/>
        </p:nvGrpSpPr>
        <p:grpSpPr>
          <a:xfrm>
            <a:off x="2039175" y="4597483"/>
            <a:ext cx="5414245" cy="395004"/>
            <a:chOff x="1387168" y="4581501"/>
            <a:chExt cx="5414245" cy="395004"/>
          </a:xfrm>
        </p:grpSpPr>
        <p:sp>
          <p:nvSpPr>
            <p:cNvPr id="21" name="Google Shape;21;p38"/>
            <p:cNvSpPr txBox="1"/>
            <p:nvPr/>
          </p:nvSpPr>
          <p:spPr>
            <a:xfrm>
              <a:off x="1901698" y="4581501"/>
              <a:ext cx="4899715" cy="394671"/>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pt-PT" sz="700" b="0" i="0" u="none" strike="noStrike" kern="0" cap="none" spc="0" normalizeH="0" baseline="0" noProof="0" dirty="0">
                  <a:ln>
                    <a:noFill/>
                  </a:ln>
                  <a:solidFill>
                    <a:srgbClr val="000000"/>
                  </a:solidFill>
                  <a:effectLst/>
                  <a:uLnTx/>
                  <a:uFillTx/>
                  <a:latin typeface="Arial"/>
                  <a:ea typeface="Arial"/>
                  <a:cs typeface="Arial"/>
                  <a:sym typeface="Arial"/>
                </a:rPr>
                <a:t>This project has received funding from the European Union’s Horizon 2020 research and innovation programme under grant agreement nº 818496. This document reflects only the author’s view and the Commission is not responsible for any use that may be made of the information it contains.</a:t>
              </a:r>
              <a:endParaRPr kumimoji="0" sz="9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2" name="Google Shape;22;p38"/>
            <p:cNvPicPr preferRelativeResize="0"/>
            <p:nvPr/>
          </p:nvPicPr>
          <p:blipFill rotWithShape="1">
            <a:blip r:embed="rId4">
              <a:alphaModFix/>
            </a:blip>
            <a:srcRect/>
            <a:stretch/>
          </p:blipFill>
          <p:spPr>
            <a:xfrm>
              <a:off x="1387168" y="4653103"/>
              <a:ext cx="514530" cy="323402"/>
            </a:xfrm>
            <a:prstGeom prst="rect">
              <a:avLst/>
            </a:prstGeom>
            <a:noFill/>
            <a:ln>
              <a:noFill/>
            </a:ln>
          </p:spPr>
        </p:pic>
      </p:grpSp>
      <p:sp>
        <p:nvSpPr>
          <p:cNvPr id="23" name="Google Shape;23;p38"/>
          <p:cNvSpPr/>
          <p:nvPr/>
        </p:nvSpPr>
        <p:spPr>
          <a:xfrm>
            <a:off x="-19124" y="3204631"/>
            <a:ext cx="3876045" cy="417393"/>
          </a:xfrm>
          <a:prstGeom prst="rect">
            <a:avLst/>
          </a:prstGeom>
          <a:solidFill>
            <a:srgbClr val="1D941D">
              <a:alpha val="86666"/>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068084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4_Big Background with image">
  <p:cSld name="4_Big Background with image">
    <p:spTree>
      <p:nvGrpSpPr>
        <p:cNvPr id="1" name="Shape 24"/>
        <p:cNvGrpSpPr/>
        <p:nvPr/>
      </p:nvGrpSpPr>
      <p:grpSpPr>
        <a:xfrm>
          <a:off x="0" y="0"/>
          <a:ext cx="0" cy="0"/>
          <a:chOff x="0" y="0"/>
          <a:chExt cx="0" cy="0"/>
        </a:xfrm>
      </p:grpSpPr>
    </p:spTree>
    <p:extLst>
      <p:ext uri="{BB962C8B-B14F-4D97-AF65-F5344CB8AC3E}">
        <p14:creationId xmlns:p14="http://schemas.microsoft.com/office/powerpoint/2010/main" val="161120338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General Slide">
  <p:cSld name="2_General Slide">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212733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ooter 3 images">
  <p:cSld name="footer 3 images">
    <p:spTree>
      <p:nvGrpSpPr>
        <p:cNvPr id="1" name="Shape 26"/>
        <p:cNvGrpSpPr/>
        <p:nvPr/>
      </p:nvGrpSpPr>
      <p:grpSpPr>
        <a:xfrm>
          <a:off x="0" y="0"/>
          <a:ext cx="0" cy="0"/>
          <a:chOff x="0" y="0"/>
          <a:chExt cx="0" cy="0"/>
        </a:xfrm>
      </p:grpSpPr>
      <p:sp>
        <p:nvSpPr>
          <p:cNvPr id="27" name="Google Shape;27;p40"/>
          <p:cNvSpPr/>
          <p:nvPr/>
        </p:nvSpPr>
        <p:spPr>
          <a:xfrm>
            <a:off x="0" y="-1"/>
            <a:ext cx="9144000" cy="907871"/>
          </a:xfrm>
          <a:prstGeom prst="rect">
            <a:avLst/>
          </a:prstGeom>
          <a:solidFill>
            <a:srgbClr val="3399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 name="Google Shape;28;p40"/>
          <p:cNvSpPr txBox="1">
            <a:spLocks noGrp="1"/>
          </p:cNvSpPr>
          <p:nvPr>
            <p:ph type="title"/>
          </p:nvPr>
        </p:nvSpPr>
        <p:spPr>
          <a:xfrm>
            <a:off x="522324" y="274639"/>
            <a:ext cx="7886700" cy="48381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2250"/>
              <a:buFont typeface="Arial"/>
              <a:buAutoNum type="arabicPeriod"/>
              <a:defRPr sz="2250" b="0" i="0" u="none" strike="noStrike" cap="none">
                <a:solidFill>
                  <a:schemeClr val="lt1"/>
                </a:solidFill>
                <a:latin typeface="Lato Black"/>
                <a:ea typeface="Lato Black"/>
                <a:cs typeface="Lato Black"/>
                <a:sym typeface="Lato Black"/>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9" name="Google Shape;29;p40"/>
          <p:cNvSpPr/>
          <p:nvPr/>
        </p:nvSpPr>
        <p:spPr>
          <a:xfrm>
            <a:off x="8665780" y="907870"/>
            <a:ext cx="470218" cy="45719"/>
          </a:xfrm>
          <a:prstGeom prst="rect">
            <a:avLst/>
          </a:prstGeom>
          <a:solidFill>
            <a:srgbClr val="197D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 name="Google Shape;30;p40"/>
          <p:cNvSpPr/>
          <p:nvPr/>
        </p:nvSpPr>
        <p:spPr>
          <a:xfrm>
            <a:off x="8149059" y="907869"/>
            <a:ext cx="470218" cy="45719"/>
          </a:xfrm>
          <a:prstGeom prst="rect">
            <a:avLst/>
          </a:prstGeom>
          <a:solidFill>
            <a:srgbClr val="25B92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1" name="Google Shape;31;p40"/>
          <p:cNvSpPr/>
          <p:nvPr/>
        </p:nvSpPr>
        <p:spPr>
          <a:xfrm>
            <a:off x="7634425" y="907870"/>
            <a:ext cx="470218" cy="45719"/>
          </a:xfrm>
          <a:prstGeom prst="rect">
            <a:avLst/>
          </a:prstGeom>
          <a:solidFill>
            <a:srgbClr val="65E16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 name="Google Shape;32;p40"/>
          <p:cNvSpPr txBox="1">
            <a:spLocks noGrp="1"/>
          </p:cNvSpPr>
          <p:nvPr>
            <p:ph type="body" idx="1"/>
          </p:nvPr>
        </p:nvSpPr>
        <p:spPr>
          <a:xfrm>
            <a:off x="534988" y="1110374"/>
            <a:ext cx="7874036" cy="10754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3" name="Google Shape;33;p40"/>
          <p:cNvSpPr>
            <a:spLocks noGrp="1"/>
          </p:cNvSpPr>
          <p:nvPr>
            <p:ph type="pic" idx="2"/>
          </p:nvPr>
        </p:nvSpPr>
        <p:spPr>
          <a:xfrm>
            <a:off x="0" y="2335212"/>
            <a:ext cx="3077142" cy="2808287"/>
          </a:xfrm>
          <a:prstGeom prst="rect">
            <a:avLst/>
          </a:prstGeom>
          <a:noFill/>
          <a:ln>
            <a:noFill/>
          </a:ln>
        </p:spPr>
      </p:sp>
      <p:sp>
        <p:nvSpPr>
          <p:cNvPr id="34" name="Google Shape;34;p40"/>
          <p:cNvSpPr>
            <a:spLocks noGrp="1"/>
          </p:cNvSpPr>
          <p:nvPr>
            <p:ph type="pic" idx="3"/>
          </p:nvPr>
        </p:nvSpPr>
        <p:spPr>
          <a:xfrm>
            <a:off x="3077142" y="2335211"/>
            <a:ext cx="3153537" cy="2808287"/>
          </a:xfrm>
          <a:prstGeom prst="rect">
            <a:avLst/>
          </a:prstGeom>
          <a:noFill/>
          <a:ln>
            <a:noFill/>
          </a:ln>
        </p:spPr>
      </p:sp>
      <p:sp>
        <p:nvSpPr>
          <p:cNvPr id="35" name="Google Shape;35;p40"/>
          <p:cNvSpPr>
            <a:spLocks noGrp="1"/>
          </p:cNvSpPr>
          <p:nvPr>
            <p:ph type="pic" idx="4"/>
          </p:nvPr>
        </p:nvSpPr>
        <p:spPr>
          <a:xfrm>
            <a:off x="6230679" y="2335213"/>
            <a:ext cx="2905319" cy="2808287"/>
          </a:xfrm>
          <a:prstGeom prst="rect">
            <a:avLst/>
          </a:prstGeom>
          <a:noFill/>
          <a:ln>
            <a:noFill/>
          </a:ln>
        </p:spPr>
      </p:sp>
    </p:spTree>
    <p:extLst>
      <p:ext uri="{BB962C8B-B14F-4D97-AF65-F5344CB8AC3E}">
        <p14:creationId xmlns:p14="http://schemas.microsoft.com/office/powerpoint/2010/main" val="16655267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General Slide">
  <p:cSld name="3_General Slide">
    <p:spTree>
      <p:nvGrpSpPr>
        <p:cNvPr id="1" name="Shape 36"/>
        <p:cNvGrpSpPr/>
        <p:nvPr/>
      </p:nvGrpSpPr>
      <p:grpSpPr>
        <a:xfrm>
          <a:off x="0" y="0"/>
          <a:ext cx="0" cy="0"/>
          <a:chOff x="0" y="0"/>
          <a:chExt cx="0" cy="0"/>
        </a:xfrm>
      </p:grpSpPr>
    </p:spTree>
    <p:extLst>
      <p:ext uri="{BB962C8B-B14F-4D97-AF65-F5344CB8AC3E}">
        <p14:creationId xmlns:p14="http://schemas.microsoft.com/office/powerpoint/2010/main" val="2762198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Master-Placeholder">
  <p:cSld name="1_Master-Placeholder">
    <p:spTree>
      <p:nvGrpSpPr>
        <p:cNvPr id="1" name="Shape 37"/>
        <p:cNvGrpSpPr/>
        <p:nvPr/>
      </p:nvGrpSpPr>
      <p:grpSpPr>
        <a:xfrm>
          <a:off x="0" y="0"/>
          <a:ext cx="0" cy="0"/>
          <a:chOff x="0" y="0"/>
          <a:chExt cx="0" cy="0"/>
        </a:xfrm>
      </p:grpSpPr>
      <p:sp>
        <p:nvSpPr>
          <p:cNvPr id="38" name="Google Shape;38;p24"/>
          <p:cNvSpPr>
            <a:spLocks noGrp="1"/>
          </p:cNvSpPr>
          <p:nvPr>
            <p:ph type="pic" idx="2"/>
          </p:nvPr>
        </p:nvSpPr>
        <p:spPr>
          <a:xfrm>
            <a:off x="0" y="0"/>
            <a:ext cx="3981126" cy="5143500"/>
          </a:xfrm>
          <a:prstGeom prst="rect">
            <a:avLst/>
          </a:prstGeom>
          <a:solidFill>
            <a:srgbClr val="F2F2F2"/>
          </a:solidFill>
          <a:ln>
            <a:noFill/>
          </a:ln>
        </p:spPr>
      </p:sp>
    </p:spTree>
    <p:extLst>
      <p:ext uri="{BB962C8B-B14F-4D97-AF65-F5344CB8AC3E}">
        <p14:creationId xmlns:p14="http://schemas.microsoft.com/office/powerpoint/2010/main" val="41256328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_Master-Placeholder">
  <p:cSld name="4_Master-Placeholder">
    <p:spTree>
      <p:nvGrpSpPr>
        <p:cNvPr id="1" name="Shape 39"/>
        <p:cNvGrpSpPr/>
        <p:nvPr/>
      </p:nvGrpSpPr>
      <p:grpSpPr>
        <a:xfrm>
          <a:off x="0" y="0"/>
          <a:ext cx="0" cy="0"/>
          <a:chOff x="0" y="0"/>
          <a:chExt cx="0" cy="0"/>
        </a:xfrm>
      </p:grpSpPr>
      <p:sp>
        <p:nvSpPr>
          <p:cNvPr id="40" name="Google Shape;40;p25"/>
          <p:cNvSpPr>
            <a:spLocks noGrp="1"/>
          </p:cNvSpPr>
          <p:nvPr>
            <p:ph type="pic" idx="2"/>
          </p:nvPr>
        </p:nvSpPr>
        <p:spPr>
          <a:xfrm>
            <a:off x="5506673" y="0"/>
            <a:ext cx="3637328" cy="5143500"/>
          </a:xfrm>
          <a:prstGeom prst="rect">
            <a:avLst/>
          </a:prstGeom>
          <a:solidFill>
            <a:srgbClr val="F2F2F2"/>
          </a:solidFill>
          <a:ln>
            <a:noFill/>
          </a:ln>
        </p:spPr>
      </p:sp>
    </p:spTree>
    <p:extLst>
      <p:ext uri="{BB962C8B-B14F-4D97-AF65-F5344CB8AC3E}">
        <p14:creationId xmlns:p14="http://schemas.microsoft.com/office/powerpoint/2010/main" val="39647702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Welcome Message">
  <p:cSld name="1_Welcome Message">
    <p:spTree>
      <p:nvGrpSpPr>
        <p:cNvPr id="1" name="Shape 41"/>
        <p:cNvGrpSpPr/>
        <p:nvPr/>
      </p:nvGrpSpPr>
      <p:grpSpPr>
        <a:xfrm>
          <a:off x="0" y="0"/>
          <a:ext cx="0" cy="0"/>
          <a:chOff x="0" y="0"/>
          <a:chExt cx="0" cy="0"/>
        </a:xfrm>
      </p:grpSpPr>
      <p:sp>
        <p:nvSpPr>
          <p:cNvPr id="42" name="Google Shape;42;p26"/>
          <p:cNvSpPr>
            <a:spLocks noGrp="1"/>
          </p:cNvSpPr>
          <p:nvPr>
            <p:ph type="pic" idx="2"/>
          </p:nvPr>
        </p:nvSpPr>
        <p:spPr>
          <a:xfrm>
            <a:off x="4586881" y="2571750"/>
            <a:ext cx="4572000" cy="2571750"/>
          </a:xfrm>
          <a:prstGeom prst="rect">
            <a:avLst/>
          </a:prstGeom>
          <a:noFill/>
          <a:ln>
            <a:noFill/>
          </a:ln>
        </p:spPr>
      </p:sp>
      <p:sp>
        <p:nvSpPr>
          <p:cNvPr id="43" name="Google Shape;43;p26"/>
          <p:cNvSpPr>
            <a:spLocks noGrp="1"/>
          </p:cNvSpPr>
          <p:nvPr>
            <p:ph type="pic" idx="3"/>
          </p:nvPr>
        </p:nvSpPr>
        <p:spPr>
          <a:xfrm>
            <a:off x="0" y="0"/>
            <a:ext cx="4572000" cy="2571750"/>
          </a:xfrm>
          <a:prstGeom prst="rect">
            <a:avLst/>
          </a:prstGeom>
          <a:noFill/>
          <a:ln>
            <a:noFill/>
          </a:ln>
        </p:spPr>
      </p:sp>
      <p:sp>
        <p:nvSpPr>
          <p:cNvPr id="44" name="Google Shape;44;p26"/>
          <p:cNvSpPr/>
          <p:nvPr/>
        </p:nvSpPr>
        <p:spPr>
          <a:xfrm>
            <a:off x="1" y="2"/>
            <a:ext cx="2426811" cy="84107"/>
          </a:xfrm>
          <a:prstGeom prst="rect">
            <a:avLst/>
          </a:prstGeom>
          <a:solidFill>
            <a:srgbClr val="9C9D3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06"/>
              <a:buFont typeface="Arial"/>
              <a:buNone/>
              <a:tabLst/>
              <a:defRPr/>
            </a:pPr>
            <a:endParaRPr kumimoji="0" sz="506"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4016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ig Background with image">
    <p:spTree>
      <p:nvGrpSpPr>
        <p:cNvPr id="1" name=""/>
        <p:cNvGrpSpPr/>
        <p:nvPr/>
      </p:nvGrpSpPr>
      <p:grpSpPr>
        <a:xfrm>
          <a:off x="0" y="0"/>
          <a:ext cx="0" cy="0"/>
          <a:chOff x="0" y="0"/>
          <a:chExt cx="0" cy="0"/>
        </a:xfrm>
      </p:grpSpPr>
      <p:sp>
        <p:nvSpPr>
          <p:cNvPr id="19" name="Marcador de Posição da Imagem 18">
            <a:extLst>
              <a:ext uri="{FF2B5EF4-FFF2-40B4-BE49-F238E27FC236}">
                <a16:creationId xmlns:a16="http://schemas.microsoft.com/office/drawing/2014/main" xmlns="" id="{E45EAF86-BD88-4FE4-AD49-E604D4C62F2E}"/>
              </a:ext>
            </a:extLst>
          </p:cNvPr>
          <p:cNvSpPr>
            <a:spLocks noGrp="1"/>
          </p:cNvSpPr>
          <p:nvPr>
            <p:ph type="pic" sz="quarter" idx="10"/>
          </p:nvPr>
        </p:nvSpPr>
        <p:spPr>
          <a:xfrm>
            <a:off x="8002" y="908050"/>
            <a:ext cx="3398838" cy="4287838"/>
          </a:xfrm>
          <a:prstGeom prst="rect">
            <a:avLst/>
          </a:prstGeom>
        </p:spPr>
        <p:txBody>
          <a:bodyPr/>
          <a:lstStyle>
            <a:lvl1pPr marL="0" indent="0">
              <a:buNone/>
              <a:defRPr/>
            </a:lvl1pPr>
          </a:lstStyle>
          <a:p>
            <a:endParaRPr lang="pt-PT" dirty="0"/>
          </a:p>
        </p:txBody>
      </p:sp>
      <p:pic>
        <p:nvPicPr>
          <p:cNvPr id="6" name="Imagem 5">
            <a:extLst>
              <a:ext uri="{FF2B5EF4-FFF2-40B4-BE49-F238E27FC236}">
                <a16:creationId xmlns:a16="http://schemas.microsoft.com/office/drawing/2014/main" xmlns="" id="{EBA056D1-7522-4389-8EE2-3DBC050D683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1363" y="4528320"/>
            <a:ext cx="1837008" cy="562647"/>
          </a:xfrm>
          <a:prstGeom prst="rect">
            <a:avLst/>
          </a:prstGeom>
        </p:spPr>
      </p:pic>
      <p:sp>
        <p:nvSpPr>
          <p:cNvPr id="13" name="Retângulo 12">
            <a:extLst>
              <a:ext uri="{FF2B5EF4-FFF2-40B4-BE49-F238E27FC236}">
                <a16:creationId xmlns:a16="http://schemas.microsoft.com/office/drawing/2014/main" xmlns="" id="{6C96FCB6-250F-4F0F-ADC3-9CCAF191DB37}"/>
              </a:ext>
            </a:extLst>
          </p:cNvPr>
          <p:cNvSpPr/>
          <p:nvPr userDrawn="1"/>
        </p:nvSpPr>
        <p:spPr>
          <a:xfrm>
            <a:off x="0" y="-1"/>
            <a:ext cx="9144000" cy="907871"/>
          </a:xfrm>
          <a:prstGeom prst="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ítulo 7">
            <a:extLst>
              <a:ext uri="{FF2B5EF4-FFF2-40B4-BE49-F238E27FC236}">
                <a16:creationId xmlns:a16="http://schemas.microsoft.com/office/drawing/2014/main" xmlns="" id="{CB6E2283-8E5A-4658-9332-1ECAFC87E250}"/>
              </a:ext>
            </a:extLst>
          </p:cNvPr>
          <p:cNvSpPr>
            <a:spLocks noGrp="1"/>
          </p:cNvSpPr>
          <p:nvPr>
            <p:ph type="title"/>
          </p:nvPr>
        </p:nvSpPr>
        <p:spPr>
          <a:xfrm>
            <a:off x="522324" y="274639"/>
            <a:ext cx="7886700" cy="483818"/>
          </a:xfrm>
          <a:prstGeom prst="rect">
            <a:avLst/>
          </a:prstGeom>
        </p:spPr>
        <p:txBody>
          <a:bodyPr/>
          <a:lstStyle>
            <a:lvl1pPr marL="514350" indent="-514350">
              <a:buFont typeface="+mj-lt"/>
              <a:buAutoNum type="arabicPeriod"/>
              <a:defRPr sz="225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pt-PT" dirty="0"/>
              <a:t>Clique para editar o estilo de título do Modelo Global</a:t>
            </a:r>
          </a:p>
        </p:txBody>
      </p:sp>
      <p:sp>
        <p:nvSpPr>
          <p:cNvPr id="15" name="Retângulo 14">
            <a:extLst>
              <a:ext uri="{FF2B5EF4-FFF2-40B4-BE49-F238E27FC236}">
                <a16:creationId xmlns:a16="http://schemas.microsoft.com/office/drawing/2014/main" xmlns="" id="{A0863245-781D-417D-B24D-165899EE8D8D}"/>
              </a:ext>
            </a:extLst>
          </p:cNvPr>
          <p:cNvSpPr/>
          <p:nvPr userDrawn="1"/>
        </p:nvSpPr>
        <p:spPr>
          <a:xfrm>
            <a:off x="8665780" y="907870"/>
            <a:ext cx="470218" cy="45719"/>
          </a:xfrm>
          <a:prstGeom prst="rect">
            <a:avLst/>
          </a:prstGeom>
          <a:solidFill>
            <a:srgbClr val="197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a:p>
        </p:txBody>
      </p:sp>
      <p:sp>
        <p:nvSpPr>
          <p:cNvPr id="16" name="Retângulo 15">
            <a:extLst>
              <a:ext uri="{FF2B5EF4-FFF2-40B4-BE49-F238E27FC236}">
                <a16:creationId xmlns:a16="http://schemas.microsoft.com/office/drawing/2014/main" xmlns="" id="{C89CD024-3813-4284-B9E6-6A88AD8E4DAF}"/>
              </a:ext>
            </a:extLst>
          </p:cNvPr>
          <p:cNvSpPr/>
          <p:nvPr userDrawn="1"/>
        </p:nvSpPr>
        <p:spPr>
          <a:xfrm>
            <a:off x="8149059" y="907869"/>
            <a:ext cx="470218" cy="45719"/>
          </a:xfrm>
          <a:prstGeom prst="rect">
            <a:avLst/>
          </a:prstGeom>
          <a:solidFill>
            <a:srgbClr val="25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a:p>
        </p:txBody>
      </p:sp>
      <p:sp>
        <p:nvSpPr>
          <p:cNvPr id="17" name="Retângulo 16">
            <a:extLst>
              <a:ext uri="{FF2B5EF4-FFF2-40B4-BE49-F238E27FC236}">
                <a16:creationId xmlns:a16="http://schemas.microsoft.com/office/drawing/2014/main" xmlns="" id="{8F077417-FDB8-4960-93FD-19BF833FC5B5}"/>
              </a:ext>
            </a:extLst>
          </p:cNvPr>
          <p:cNvSpPr/>
          <p:nvPr userDrawn="1"/>
        </p:nvSpPr>
        <p:spPr>
          <a:xfrm>
            <a:off x="7634425" y="907870"/>
            <a:ext cx="470218" cy="45719"/>
          </a:xfrm>
          <a:prstGeom prst="rect">
            <a:avLst/>
          </a:prstGeom>
          <a:solidFill>
            <a:srgbClr val="65E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dirty="0"/>
          </a:p>
        </p:txBody>
      </p:sp>
      <p:sp>
        <p:nvSpPr>
          <p:cNvPr id="21" name="Marcador de Posição de Conteúdo 20">
            <a:extLst>
              <a:ext uri="{FF2B5EF4-FFF2-40B4-BE49-F238E27FC236}">
                <a16:creationId xmlns:a16="http://schemas.microsoft.com/office/drawing/2014/main" xmlns="" id="{78D70095-0616-44CF-B0FA-CD4A4F0EEDD6}"/>
              </a:ext>
            </a:extLst>
          </p:cNvPr>
          <p:cNvSpPr>
            <a:spLocks noGrp="1"/>
          </p:cNvSpPr>
          <p:nvPr>
            <p:ph sz="quarter" idx="11"/>
          </p:nvPr>
        </p:nvSpPr>
        <p:spPr>
          <a:xfrm>
            <a:off x="3716910" y="1188346"/>
            <a:ext cx="4921250" cy="3119437"/>
          </a:xfrm>
          <a:prstGeom prst="rect">
            <a:avLst/>
          </a:prstGeom>
        </p:spPr>
        <p:txBody>
          <a:bodyPr/>
          <a:lstStyle>
            <a:lvl1pPr>
              <a:defRPr sz="2000"/>
            </a:lvl1pPr>
            <a:lvl2pPr>
              <a:defRPr sz="1600"/>
            </a:lvl2pPr>
            <a:lvl3pPr>
              <a:defRPr sz="1400"/>
            </a:lvl3pPr>
            <a:lvl4pPr>
              <a:defRPr sz="1200"/>
            </a:lvl4pPr>
            <a:lvl5pPr>
              <a:defRPr sz="1200"/>
            </a:lvl5pPr>
          </a:lstStyle>
          <a:p>
            <a:pPr lvl="0"/>
            <a:r>
              <a:rPr lang="pt-PT" dirty="0"/>
              <a:t>Clique para editar os estilos do texto de Modelo Global</a:t>
            </a:r>
          </a:p>
          <a:p>
            <a:pPr lvl="1"/>
            <a:r>
              <a:rPr lang="pt-PT" dirty="0"/>
              <a:t>Segundo nível</a:t>
            </a:r>
          </a:p>
          <a:p>
            <a:pPr lvl="2"/>
            <a:r>
              <a:rPr lang="pt-PT" dirty="0"/>
              <a:t>Terceiro nível</a:t>
            </a:r>
          </a:p>
          <a:p>
            <a:pPr lvl="3"/>
            <a:r>
              <a:rPr lang="pt-PT" dirty="0"/>
              <a:t>Quarto nível</a:t>
            </a:r>
          </a:p>
          <a:p>
            <a:pPr lvl="4"/>
            <a:r>
              <a:rPr lang="pt-PT" dirty="0"/>
              <a:t>Quinto nível</a:t>
            </a:r>
          </a:p>
        </p:txBody>
      </p:sp>
      <p:sp>
        <p:nvSpPr>
          <p:cNvPr id="12" name="Fluxograma: Dados Armazenados 11">
            <a:extLst>
              <a:ext uri="{FF2B5EF4-FFF2-40B4-BE49-F238E27FC236}">
                <a16:creationId xmlns:a16="http://schemas.microsoft.com/office/drawing/2014/main" xmlns="" id="{81618444-6A55-465F-9177-5EFCB855C7E1}"/>
              </a:ext>
            </a:extLst>
          </p:cNvPr>
          <p:cNvSpPr/>
          <p:nvPr userDrawn="1"/>
        </p:nvSpPr>
        <p:spPr>
          <a:xfrm>
            <a:off x="8716650" y="4712847"/>
            <a:ext cx="562049" cy="274200"/>
          </a:xfrm>
          <a:prstGeom prst="flowChartOnlineStorage">
            <a:avLst/>
          </a:prstGeom>
          <a:solidFill>
            <a:srgbClr val="1D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1">
            <a:extLst>
              <a:ext uri="{FF2B5EF4-FFF2-40B4-BE49-F238E27FC236}">
                <a16:creationId xmlns:a16="http://schemas.microsoft.com/office/drawing/2014/main" xmlns="" id="{26204501-C0FD-439E-B40F-C2F014A23517}"/>
              </a:ext>
            </a:extLst>
          </p:cNvPr>
          <p:cNvSpPr txBox="1"/>
          <p:nvPr userDrawn="1"/>
        </p:nvSpPr>
        <p:spPr>
          <a:xfrm>
            <a:off x="8638160" y="4745272"/>
            <a:ext cx="562049" cy="207735"/>
          </a:xfrm>
          <a:prstGeom prst="rect">
            <a:avLst/>
          </a:prstGeom>
          <a:noFill/>
        </p:spPr>
        <p:txBody>
          <a:bodyPr wrap="square" lIns="68566" tIns="34283" rIns="68566" bIns="34283" rtlCol="0">
            <a:spAutoFit/>
          </a:bodyPr>
          <a:lstStyle/>
          <a:p>
            <a:pPr algn="ctr"/>
            <a:fld id="{260E2A6B-A809-4840-BF14-8648BC0BDF87}" type="slidenum">
              <a:rPr lang="id-ID" sz="900" b="1" i="0" smtClean="0">
                <a:solidFill>
                  <a:schemeClr val="bg1"/>
                </a:solidFill>
                <a:latin typeface="Source Sans Pro Light" charset="0"/>
                <a:ea typeface="Source Sans Pro Light" charset="0"/>
                <a:cs typeface="Source Sans Pro Light" charset="0"/>
              </a:rPr>
              <a:pPr algn="ctr"/>
              <a:t>‹#›</a:t>
            </a:fld>
            <a:endParaRPr lang="id-ID" sz="900" b="1" i="0" dirty="0">
              <a:solidFill>
                <a:schemeClr val="bg1"/>
              </a:solidFill>
              <a:latin typeface="Source Sans Pro Light" charset="0"/>
              <a:ea typeface="Source Sans Pro Light" charset="0"/>
              <a:cs typeface="Source Sans Pro Light" charset="0"/>
            </a:endParaRPr>
          </a:p>
        </p:txBody>
      </p:sp>
    </p:spTree>
    <p:extLst>
      <p:ext uri="{BB962C8B-B14F-4D97-AF65-F5344CB8AC3E}">
        <p14:creationId xmlns:p14="http://schemas.microsoft.com/office/powerpoint/2010/main" val="14517528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5_General Slide">
  <p:cSld name="25_General Slide">
    <p:spTree>
      <p:nvGrpSpPr>
        <p:cNvPr id="1" name="Shape 45"/>
        <p:cNvGrpSpPr/>
        <p:nvPr/>
      </p:nvGrpSpPr>
      <p:grpSpPr>
        <a:xfrm>
          <a:off x="0" y="0"/>
          <a:ext cx="0" cy="0"/>
          <a:chOff x="0" y="0"/>
          <a:chExt cx="0" cy="0"/>
        </a:xfrm>
      </p:grpSpPr>
      <p:sp>
        <p:nvSpPr>
          <p:cNvPr id="46" name="Google Shape;46;p27"/>
          <p:cNvSpPr>
            <a:spLocks noGrp="1"/>
          </p:cNvSpPr>
          <p:nvPr>
            <p:ph type="pic" idx="2"/>
          </p:nvPr>
        </p:nvSpPr>
        <p:spPr>
          <a:xfrm>
            <a:off x="7612762" y="2098548"/>
            <a:ext cx="1531238" cy="1522476"/>
          </a:xfrm>
          <a:prstGeom prst="rect">
            <a:avLst/>
          </a:prstGeom>
          <a:noFill/>
          <a:ln>
            <a:noFill/>
          </a:ln>
        </p:spPr>
      </p:sp>
      <p:sp>
        <p:nvSpPr>
          <p:cNvPr id="47" name="Google Shape;47;p27"/>
          <p:cNvSpPr>
            <a:spLocks noGrp="1"/>
          </p:cNvSpPr>
          <p:nvPr>
            <p:ph type="pic" idx="3"/>
          </p:nvPr>
        </p:nvSpPr>
        <p:spPr>
          <a:xfrm>
            <a:off x="6089890" y="2098548"/>
            <a:ext cx="1522872" cy="1522476"/>
          </a:xfrm>
          <a:prstGeom prst="rect">
            <a:avLst/>
          </a:prstGeom>
          <a:noFill/>
          <a:ln>
            <a:noFill/>
          </a:ln>
        </p:spPr>
      </p:sp>
      <p:sp>
        <p:nvSpPr>
          <p:cNvPr id="48" name="Google Shape;48;p27"/>
          <p:cNvSpPr>
            <a:spLocks noGrp="1"/>
          </p:cNvSpPr>
          <p:nvPr>
            <p:ph type="pic" idx="4"/>
          </p:nvPr>
        </p:nvSpPr>
        <p:spPr>
          <a:xfrm>
            <a:off x="1519491" y="2098548"/>
            <a:ext cx="1522872" cy="1522476"/>
          </a:xfrm>
          <a:prstGeom prst="rect">
            <a:avLst/>
          </a:prstGeom>
          <a:noFill/>
          <a:ln>
            <a:noFill/>
          </a:ln>
        </p:spPr>
      </p:sp>
      <p:sp>
        <p:nvSpPr>
          <p:cNvPr id="49" name="Google Shape;49;p27"/>
          <p:cNvSpPr>
            <a:spLocks noGrp="1"/>
          </p:cNvSpPr>
          <p:nvPr>
            <p:ph type="pic" idx="5"/>
          </p:nvPr>
        </p:nvSpPr>
        <p:spPr>
          <a:xfrm>
            <a:off x="-3382" y="2098548"/>
            <a:ext cx="1522872" cy="1522476"/>
          </a:xfrm>
          <a:prstGeom prst="rect">
            <a:avLst/>
          </a:prstGeom>
          <a:noFill/>
          <a:ln>
            <a:noFill/>
          </a:ln>
        </p:spPr>
      </p:sp>
      <p:sp>
        <p:nvSpPr>
          <p:cNvPr id="50" name="Google Shape;50;p27"/>
          <p:cNvSpPr>
            <a:spLocks noGrp="1"/>
          </p:cNvSpPr>
          <p:nvPr>
            <p:ph type="pic" idx="6"/>
          </p:nvPr>
        </p:nvSpPr>
        <p:spPr>
          <a:xfrm>
            <a:off x="4565235" y="2098548"/>
            <a:ext cx="1522872" cy="1522476"/>
          </a:xfrm>
          <a:prstGeom prst="rect">
            <a:avLst/>
          </a:prstGeom>
          <a:noFill/>
          <a:ln>
            <a:noFill/>
          </a:ln>
        </p:spPr>
      </p:sp>
      <p:sp>
        <p:nvSpPr>
          <p:cNvPr id="51" name="Google Shape;51;p27"/>
          <p:cNvSpPr>
            <a:spLocks noGrp="1"/>
          </p:cNvSpPr>
          <p:nvPr>
            <p:ph type="pic" idx="7"/>
          </p:nvPr>
        </p:nvSpPr>
        <p:spPr>
          <a:xfrm>
            <a:off x="3042363" y="2098548"/>
            <a:ext cx="1522872" cy="1522476"/>
          </a:xfrm>
          <a:prstGeom prst="rect">
            <a:avLst/>
          </a:prstGeom>
          <a:noFill/>
          <a:ln>
            <a:noFill/>
          </a:ln>
        </p:spPr>
      </p:sp>
      <p:sp>
        <p:nvSpPr>
          <p:cNvPr id="52" name="Google Shape;52;p27"/>
          <p:cNvSpPr>
            <a:spLocks noGrp="1"/>
          </p:cNvSpPr>
          <p:nvPr>
            <p:ph type="pic" idx="8"/>
          </p:nvPr>
        </p:nvSpPr>
        <p:spPr>
          <a:xfrm>
            <a:off x="7612762" y="3621024"/>
            <a:ext cx="1531238" cy="1522476"/>
          </a:xfrm>
          <a:prstGeom prst="rect">
            <a:avLst/>
          </a:prstGeom>
          <a:noFill/>
          <a:ln>
            <a:noFill/>
          </a:ln>
        </p:spPr>
      </p:sp>
      <p:sp>
        <p:nvSpPr>
          <p:cNvPr id="53" name="Google Shape;53;p27"/>
          <p:cNvSpPr>
            <a:spLocks noGrp="1"/>
          </p:cNvSpPr>
          <p:nvPr>
            <p:ph type="pic" idx="9"/>
          </p:nvPr>
        </p:nvSpPr>
        <p:spPr>
          <a:xfrm>
            <a:off x="6089890" y="3621024"/>
            <a:ext cx="1522872" cy="1522476"/>
          </a:xfrm>
          <a:prstGeom prst="rect">
            <a:avLst/>
          </a:prstGeom>
          <a:noFill/>
          <a:ln>
            <a:noFill/>
          </a:ln>
        </p:spPr>
      </p:sp>
      <p:sp>
        <p:nvSpPr>
          <p:cNvPr id="54" name="Google Shape;54;p27"/>
          <p:cNvSpPr>
            <a:spLocks noGrp="1"/>
          </p:cNvSpPr>
          <p:nvPr>
            <p:ph type="pic" idx="13"/>
          </p:nvPr>
        </p:nvSpPr>
        <p:spPr>
          <a:xfrm>
            <a:off x="1519491" y="3621024"/>
            <a:ext cx="1522872" cy="1522476"/>
          </a:xfrm>
          <a:prstGeom prst="rect">
            <a:avLst/>
          </a:prstGeom>
          <a:noFill/>
          <a:ln>
            <a:noFill/>
          </a:ln>
        </p:spPr>
      </p:sp>
      <p:sp>
        <p:nvSpPr>
          <p:cNvPr id="55" name="Google Shape;55;p27"/>
          <p:cNvSpPr>
            <a:spLocks noGrp="1"/>
          </p:cNvSpPr>
          <p:nvPr>
            <p:ph type="pic" idx="14"/>
          </p:nvPr>
        </p:nvSpPr>
        <p:spPr>
          <a:xfrm>
            <a:off x="-3382" y="3621024"/>
            <a:ext cx="1522872" cy="1522476"/>
          </a:xfrm>
          <a:prstGeom prst="rect">
            <a:avLst/>
          </a:prstGeom>
          <a:noFill/>
          <a:ln>
            <a:noFill/>
          </a:ln>
        </p:spPr>
      </p:sp>
      <p:sp>
        <p:nvSpPr>
          <p:cNvPr id="56" name="Google Shape;56;p27"/>
          <p:cNvSpPr>
            <a:spLocks noGrp="1"/>
          </p:cNvSpPr>
          <p:nvPr>
            <p:ph type="pic" idx="15"/>
          </p:nvPr>
        </p:nvSpPr>
        <p:spPr>
          <a:xfrm>
            <a:off x="4565235" y="3621024"/>
            <a:ext cx="1522872" cy="1522476"/>
          </a:xfrm>
          <a:prstGeom prst="rect">
            <a:avLst/>
          </a:prstGeom>
          <a:noFill/>
          <a:ln>
            <a:noFill/>
          </a:ln>
        </p:spPr>
      </p:sp>
      <p:sp>
        <p:nvSpPr>
          <p:cNvPr id="57" name="Google Shape;57;p27"/>
          <p:cNvSpPr>
            <a:spLocks noGrp="1"/>
          </p:cNvSpPr>
          <p:nvPr>
            <p:ph type="pic" idx="16"/>
          </p:nvPr>
        </p:nvSpPr>
        <p:spPr>
          <a:xfrm>
            <a:off x="3042363" y="3621024"/>
            <a:ext cx="1522872" cy="1522476"/>
          </a:xfrm>
          <a:prstGeom prst="rect">
            <a:avLst/>
          </a:prstGeom>
          <a:noFill/>
          <a:ln>
            <a:noFill/>
          </a:ln>
        </p:spPr>
      </p:sp>
    </p:spTree>
    <p:extLst>
      <p:ext uri="{BB962C8B-B14F-4D97-AF65-F5344CB8AC3E}">
        <p14:creationId xmlns:p14="http://schemas.microsoft.com/office/powerpoint/2010/main" val="17331237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Big Background with image">
  <p:cSld name="3_Big Background with image">
    <p:spTree>
      <p:nvGrpSpPr>
        <p:cNvPr id="1" name="Shape 58"/>
        <p:cNvGrpSpPr/>
        <p:nvPr/>
      </p:nvGrpSpPr>
      <p:grpSpPr>
        <a:xfrm>
          <a:off x="0" y="0"/>
          <a:ext cx="0" cy="0"/>
          <a:chOff x="0" y="0"/>
          <a:chExt cx="0" cy="0"/>
        </a:xfrm>
      </p:grpSpPr>
      <p:sp>
        <p:nvSpPr>
          <p:cNvPr id="59" name="Google Shape;59;p28"/>
          <p:cNvSpPr>
            <a:spLocks noGrp="1"/>
          </p:cNvSpPr>
          <p:nvPr>
            <p:ph type="pic" idx="2"/>
          </p:nvPr>
        </p:nvSpPr>
        <p:spPr>
          <a:xfrm>
            <a:off x="0" y="2943923"/>
            <a:ext cx="9144000" cy="2199578"/>
          </a:xfrm>
          <a:prstGeom prst="rect">
            <a:avLst/>
          </a:prstGeom>
          <a:noFill/>
          <a:ln>
            <a:noFill/>
          </a:ln>
        </p:spPr>
      </p:sp>
    </p:spTree>
    <p:extLst>
      <p:ext uri="{BB962C8B-B14F-4D97-AF65-F5344CB8AC3E}">
        <p14:creationId xmlns:p14="http://schemas.microsoft.com/office/powerpoint/2010/main" val="21396364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Introduction">
  <p:cSld name="1_Introduction">
    <p:spTree>
      <p:nvGrpSpPr>
        <p:cNvPr id="1" name="Shape 60"/>
        <p:cNvGrpSpPr/>
        <p:nvPr/>
      </p:nvGrpSpPr>
      <p:grpSpPr>
        <a:xfrm>
          <a:off x="0" y="0"/>
          <a:ext cx="0" cy="0"/>
          <a:chOff x="0" y="0"/>
          <a:chExt cx="0" cy="0"/>
        </a:xfrm>
      </p:grpSpPr>
      <p:sp>
        <p:nvSpPr>
          <p:cNvPr id="61" name="Google Shape;61;p29"/>
          <p:cNvSpPr>
            <a:spLocks noGrp="1"/>
          </p:cNvSpPr>
          <p:nvPr>
            <p:ph type="pic" idx="2"/>
          </p:nvPr>
        </p:nvSpPr>
        <p:spPr>
          <a:xfrm>
            <a:off x="0" y="1371601"/>
            <a:ext cx="9144000" cy="2601022"/>
          </a:xfrm>
          <a:prstGeom prst="rect">
            <a:avLst/>
          </a:prstGeom>
          <a:noFill/>
          <a:ln>
            <a:noFill/>
          </a:ln>
        </p:spPr>
      </p:sp>
    </p:spTree>
    <p:extLst>
      <p:ext uri="{BB962C8B-B14F-4D97-AF65-F5344CB8AC3E}">
        <p14:creationId xmlns:p14="http://schemas.microsoft.com/office/powerpoint/2010/main" val="1990145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_Welcome Message">
  <p:cSld name="2_Welcome Message">
    <p:spTree>
      <p:nvGrpSpPr>
        <p:cNvPr id="1" name="Shape 10"/>
        <p:cNvGrpSpPr/>
        <p:nvPr/>
      </p:nvGrpSpPr>
      <p:grpSpPr>
        <a:xfrm>
          <a:off x="0" y="0"/>
          <a:ext cx="0" cy="0"/>
          <a:chOff x="0" y="0"/>
          <a:chExt cx="0" cy="0"/>
        </a:xfrm>
      </p:grpSpPr>
      <p:pic>
        <p:nvPicPr>
          <p:cNvPr id="11" name="Google Shape;11;p38"/>
          <p:cNvPicPr preferRelativeResize="0"/>
          <p:nvPr/>
        </p:nvPicPr>
        <p:blipFill rotWithShape="1">
          <a:blip r:embed="rId2">
            <a:alphaModFix/>
          </a:blip>
          <a:srcRect l="462" t="42083" r="76" b="15924"/>
          <a:stretch/>
        </p:blipFill>
        <p:spPr>
          <a:xfrm>
            <a:off x="-13854" y="1870000"/>
            <a:ext cx="9157854" cy="2575646"/>
          </a:xfrm>
          <a:prstGeom prst="rect">
            <a:avLst/>
          </a:prstGeom>
          <a:noFill/>
          <a:ln>
            <a:noFill/>
          </a:ln>
        </p:spPr>
      </p:pic>
      <p:pic>
        <p:nvPicPr>
          <p:cNvPr id="12" name="Google Shape;12;p38"/>
          <p:cNvPicPr preferRelativeResize="0"/>
          <p:nvPr/>
        </p:nvPicPr>
        <p:blipFill rotWithShape="1">
          <a:blip r:embed="rId3">
            <a:alphaModFix/>
          </a:blip>
          <a:srcRect/>
          <a:stretch/>
        </p:blipFill>
        <p:spPr>
          <a:xfrm>
            <a:off x="2133408" y="196671"/>
            <a:ext cx="5320012" cy="1629439"/>
          </a:xfrm>
          <a:prstGeom prst="rect">
            <a:avLst/>
          </a:prstGeom>
          <a:noFill/>
          <a:ln>
            <a:noFill/>
          </a:ln>
        </p:spPr>
      </p:pic>
      <p:sp>
        <p:nvSpPr>
          <p:cNvPr id="13" name="Google Shape;13;p38"/>
          <p:cNvSpPr/>
          <p:nvPr/>
        </p:nvSpPr>
        <p:spPr>
          <a:xfrm>
            <a:off x="-13854" y="2769636"/>
            <a:ext cx="3870237" cy="417393"/>
          </a:xfrm>
          <a:prstGeom prst="rect">
            <a:avLst/>
          </a:prstGeom>
          <a:solidFill>
            <a:srgbClr val="1D941D">
              <a:alpha val="86666"/>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 name="Google Shape;14;p38"/>
          <p:cNvSpPr/>
          <p:nvPr/>
        </p:nvSpPr>
        <p:spPr>
          <a:xfrm>
            <a:off x="8673782" y="-8960"/>
            <a:ext cx="470218" cy="45719"/>
          </a:xfrm>
          <a:prstGeom prst="rect">
            <a:avLst/>
          </a:prstGeom>
          <a:solidFill>
            <a:srgbClr val="197D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 name="Google Shape;15;p38"/>
          <p:cNvSpPr/>
          <p:nvPr/>
        </p:nvSpPr>
        <p:spPr>
          <a:xfrm>
            <a:off x="8157061" y="-8961"/>
            <a:ext cx="470218" cy="45719"/>
          </a:xfrm>
          <a:prstGeom prst="rect">
            <a:avLst/>
          </a:prstGeom>
          <a:solidFill>
            <a:srgbClr val="25B92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 name="Google Shape;16;p38"/>
          <p:cNvSpPr/>
          <p:nvPr/>
        </p:nvSpPr>
        <p:spPr>
          <a:xfrm>
            <a:off x="7642427" y="-8960"/>
            <a:ext cx="470218" cy="45719"/>
          </a:xfrm>
          <a:prstGeom prst="rect">
            <a:avLst/>
          </a:prstGeom>
          <a:solidFill>
            <a:srgbClr val="65E16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 name="Google Shape;17;p38"/>
          <p:cNvSpPr/>
          <p:nvPr/>
        </p:nvSpPr>
        <p:spPr>
          <a:xfrm>
            <a:off x="1017500" y="4443817"/>
            <a:ext cx="470218" cy="45719"/>
          </a:xfrm>
          <a:prstGeom prst="rect">
            <a:avLst/>
          </a:prstGeom>
          <a:solidFill>
            <a:srgbClr val="197D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 name="Google Shape;18;p38"/>
          <p:cNvSpPr/>
          <p:nvPr/>
        </p:nvSpPr>
        <p:spPr>
          <a:xfrm>
            <a:off x="500779" y="4443816"/>
            <a:ext cx="470218" cy="45719"/>
          </a:xfrm>
          <a:prstGeom prst="rect">
            <a:avLst/>
          </a:prstGeom>
          <a:solidFill>
            <a:srgbClr val="25B92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Google Shape;19;p38"/>
          <p:cNvSpPr/>
          <p:nvPr/>
        </p:nvSpPr>
        <p:spPr>
          <a:xfrm>
            <a:off x="-13855" y="4443817"/>
            <a:ext cx="470218" cy="45719"/>
          </a:xfrm>
          <a:prstGeom prst="rect">
            <a:avLst/>
          </a:prstGeom>
          <a:solidFill>
            <a:srgbClr val="65E16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20" name="Google Shape;20;p38"/>
          <p:cNvGrpSpPr/>
          <p:nvPr/>
        </p:nvGrpSpPr>
        <p:grpSpPr>
          <a:xfrm>
            <a:off x="2039175" y="4597483"/>
            <a:ext cx="5414245" cy="395004"/>
            <a:chOff x="1387168" y="4581501"/>
            <a:chExt cx="5414245" cy="395004"/>
          </a:xfrm>
        </p:grpSpPr>
        <p:sp>
          <p:nvSpPr>
            <p:cNvPr id="21" name="Google Shape;21;p38"/>
            <p:cNvSpPr txBox="1"/>
            <p:nvPr/>
          </p:nvSpPr>
          <p:spPr>
            <a:xfrm>
              <a:off x="1901698" y="4581501"/>
              <a:ext cx="4899715" cy="394671"/>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pt-PT" sz="700" b="0" i="0" u="none" strike="noStrike" kern="0" cap="none" spc="0" normalizeH="0" baseline="0" noProof="0" dirty="0">
                  <a:ln>
                    <a:noFill/>
                  </a:ln>
                  <a:solidFill>
                    <a:srgbClr val="000000"/>
                  </a:solidFill>
                  <a:effectLst/>
                  <a:uLnTx/>
                  <a:uFillTx/>
                  <a:latin typeface="Arial"/>
                  <a:ea typeface="Arial"/>
                  <a:cs typeface="Arial"/>
                  <a:sym typeface="Arial"/>
                </a:rPr>
                <a:t>This project has received funding from the European Union’s Horizon 2020 research and innovation programme under grant agreement nº 818496. This document reflects only the author’s view and the Commission is not responsible for any use that may be made of the information it contains.</a:t>
              </a:r>
              <a:endParaRPr kumimoji="0" sz="9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2" name="Google Shape;22;p38"/>
            <p:cNvPicPr preferRelativeResize="0"/>
            <p:nvPr/>
          </p:nvPicPr>
          <p:blipFill rotWithShape="1">
            <a:blip r:embed="rId4">
              <a:alphaModFix/>
            </a:blip>
            <a:srcRect/>
            <a:stretch/>
          </p:blipFill>
          <p:spPr>
            <a:xfrm>
              <a:off x="1387168" y="4653103"/>
              <a:ext cx="514530" cy="323402"/>
            </a:xfrm>
            <a:prstGeom prst="rect">
              <a:avLst/>
            </a:prstGeom>
            <a:noFill/>
            <a:ln>
              <a:noFill/>
            </a:ln>
          </p:spPr>
        </p:pic>
      </p:grpSp>
      <p:sp>
        <p:nvSpPr>
          <p:cNvPr id="23" name="Google Shape;23;p38"/>
          <p:cNvSpPr/>
          <p:nvPr/>
        </p:nvSpPr>
        <p:spPr>
          <a:xfrm>
            <a:off x="-19124" y="3204631"/>
            <a:ext cx="3876045" cy="417393"/>
          </a:xfrm>
          <a:prstGeom prst="rect">
            <a:avLst/>
          </a:prstGeom>
          <a:solidFill>
            <a:srgbClr val="1D941D">
              <a:alpha val="86666"/>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0829264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4_Big Background with image">
  <p:cSld name="4_Big Background with image">
    <p:spTree>
      <p:nvGrpSpPr>
        <p:cNvPr id="1" name="Shape 24"/>
        <p:cNvGrpSpPr/>
        <p:nvPr/>
      </p:nvGrpSpPr>
      <p:grpSpPr>
        <a:xfrm>
          <a:off x="0" y="0"/>
          <a:ext cx="0" cy="0"/>
          <a:chOff x="0" y="0"/>
          <a:chExt cx="0" cy="0"/>
        </a:xfrm>
      </p:grpSpPr>
    </p:spTree>
    <p:extLst>
      <p:ext uri="{BB962C8B-B14F-4D97-AF65-F5344CB8AC3E}">
        <p14:creationId xmlns:p14="http://schemas.microsoft.com/office/powerpoint/2010/main" val="292385721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General Slide">
  <p:cSld name="2_General Slide">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9173293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footer 3 images">
  <p:cSld name="footer 3 images">
    <p:spTree>
      <p:nvGrpSpPr>
        <p:cNvPr id="1" name="Shape 26"/>
        <p:cNvGrpSpPr/>
        <p:nvPr/>
      </p:nvGrpSpPr>
      <p:grpSpPr>
        <a:xfrm>
          <a:off x="0" y="0"/>
          <a:ext cx="0" cy="0"/>
          <a:chOff x="0" y="0"/>
          <a:chExt cx="0" cy="0"/>
        </a:xfrm>
      </p:grpSpPr>
      <p:sp>
        <p:nvSpPr>
          <p:cNvPr id="27" name="Google Shape;27;p40"/>
          <p:cNvSpPr/>
          <p:nvPr/>
        </p:nvSpPr>
        <p:spPr>
          <a:xfrm>
            <a:off x="0" y="-1"/>
            <a:ext cx="9144000" cy="907871"/>
          </a:xfrm>
          <a:prstGeom prst="rect">
            <a:avLst/>
          </a:prstGeom>
          <a:solidFill>
            <a:srgbClr val="3399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 name="Google Shape;28;p40"/>
          <p:cNvSpPr txBox="1">
            <a:spLocks noGrp="1"/>
          </p:cNvSpPr>
          <p:nvPr>
            <p:ph type="title"/>
          </p:nvPr>
        </p:nvSpPr>
        <p:spPr>
          <a:xfrm>
            <a:off x="522324" y="274639"/>
            <a:ext cx="7886700" cy="48381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2250"/>
              <a:buFont typeface="Arial"/>
              <a:buAutoNum type="arabicPeriod"/>
              <a:defRPr sz="2250" b="0" i="0" u="none" strike="noStrike" cap="none">
                <a:solidFill>
                  <a:schemeClr val="lt1"/>
                </a:solidFill>
                <a:latin typeface="Lato Black"/>
                <a:ea typeface="Lato Black"/>
                <a:cs typeface="Lato Black"/>
                <a:sym typeface="Lato Black"/>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9" name="Google Shape;29;p40"/>
          <p:cNvSpPr/>
          <p:nvPr/>
        </p:nvSpPr>
        <p:spPr>
          <a:xfrm>
            <a:off x="8665780" y="907870"/>
            <a:ext cx="470218" cy="45719"/>
          </a:xfrm>
          <a:prstGeom prst="rect">
            <a:avLst/>
          </a:prstGeom>
          <a:solidFill>
            <a:srgbClr val="197D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 name="Google Shape;30;p40"/>
          <p:cNvSpPr/>
          <p:nvPr/>
        </p:nvSpPr>
        <p:spPr>
          <a:xfrm>
            <a:off x="8149059" y="907869"/>
            <a:ext cx="470218" cy="45719"/>
          </a:xfrm>
          <a:prstGeom prst="rect">
            <a:avLst/>
          </a:prstGeom>
          <a:solidFill>
            <a:srgbClr val="25B92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1" name="Google Shape;31;p40"/>
          <p:cNvSpPr/>
          <p:nvPr/>
        </p:nvSpPr>
        <p:spPr>
          <a:xfrm>
            <a:off x="7634425" y="907870"/>
            <a:ext cx="470218" cy="45719"/>
          </a:xfrm>
          <a:prstGeom prst="rect">
            <a:avLst/>
          </a:prstGeom>
          <a:solidFill>
            <a:srgbClr val="65E16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 name="Google Shape;32;p40"/>
          <p:cNvSpPr txBox="1">
            <a:spLocks noGrp="1"/>
          </p:cNvSpPr>
          <p:nvPr>
            <p:ph type="body" idx="1"/>
          </p:nvPr>
        </p:nvSpPr>
        <p:spPr>
          <a:xfrm>
            <a:off x="534988" y="1110374"/>
            <a:ext cx="7874036" cy="10754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3" name="Google Shape;33;p40"/>
          <p:cNvSpPr>
            <a:spLocks noGrp="1"/>
          </p:cNvSpPr>
          <p:nvPr>
            <p:ph type="pic" idx="2"/>
          </p:nvPr>
        </p:nvSpPr>
        <p:spPr>
          <a:xfrm>
            <a:off x="0" y="2335212"/>
            <a:ext cx="3077142" cy="2808287"/>
          </a:xfrm>
          <a:prstGeom prst="rect">
            <a:avLst/>
          </a:prstGeom>
          <a:noFill/>
          <a:ln>
            <a:noFill/>
          </a:ln>
        </p:spPr>
      </p:sp>
      <p:sp>
        <p:nvSpPr>
          <p:cNvPr id="34" name="Google Shape;34;p40"/>
          <p:cNvSpPr>
            <a:spLocks noGrp="1"/>
          </p:cNvSpPr>
          <p:nvPr>
            <p:ph type="pic" idx="3"/>
          </p:nvPr>
        </p:nvSpPr>
        <p:spPr>
          <a:xfrm>
            <a:off x="3077142" y="2335211"/>
            <a:ext cx="3153537" cy="2808287"/>
          </a:xfrm>
          <a:prstGeom prst="rect">
            <a:avLst/>
          </a:prstGeom>
          <a:noFill/>
          <a:ln>
            <a:noFill/>
          </a:ln>
        </p:spPr>
      </p:sp>
      <p:sp>
        <p:nvSpPr>
          <p:cNvPr id="35" name="Google Shape;35;p40"/>
          <p:cNvSpPr>
            <a:spLocks noGrp="1"/>
          </p:cNvSpPr>
          <p:nvPr>
            <p:ph type="pic" idx="4"/>
          </p:nvPr>
        </p:nvSpPr>
        <p:spPr>
          <a:xfrm>
            <a:off x="6230679" y="2335213"/>
            <a:ext cx="2905319" cy="2808287"/>
          </a:xfrm>
          <a:prstGeom prst="rect">
            <a:avLst/>
          </a:prstGeom>
          <a:noFill/>
          <a:ln>
            <a:noFill/>
          </a:ln>
        </p:spPr>
      </p:sp>
    </p:spTree>
    <p:extLst>
      <p:ext uri="{BB962C8B-B14F-4D97-AF65-F5344CB8AC3E}">
        <p14:creationId xmlns:p14="http://schemas.microsoft.com/office/powerpoint/2010/main" val="7757161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3_General Slide">
  <p:cSld name="3_General Slide">
    <p:spTree>
      <p:nvGrpSpPr>
        <p:cNvPr id="1" name="Shape 36"/>
        <p:cNvGrpSpPr/>
        <p:nvPr/>
      </p:nvGrpSpPr>
      <p:grpSpPr>
        <a:xfrm>
          <a:off x="0" y="0"/>
          <a:ext cx="0" cy="0"/>
          <a:chOff x="0" y="0"/>
          <a:chExt cx="0" cy="0"/>
        </a:xfrm>
      </p:grpSpPr>
    </p:spTree>
    <p:extLst>
      <p:ext uri="{BB962C8B-B14F-4D97-AF65-F5344CB8AC3E}">
        <p14:creationId xmlns:p14="http://schemas.microsoft.com/office/powerpoint/2010/main" val="9414721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Master-Placeholder">
  <p:cSld name="1_Master-Placeholder">
    <p:spTree>
      <p:nvGrpSpPr>
        <p:cNvPr id="1" name="Shape 37"/>
        <p:cNvGrpSpPr/>
        <p:nvPr/>
      </p:nvGrpSpPr>
      <p:grpSpPr>
        <a:xfrm>
          <a:off x="0" y="0"/>
          <a:ext cx="0" cy="0"/>
          <a:chOff x="0" y="0"/>
          <a:chExt cx="0" cy="0"/>
        </a:xfrm>
      </p:grpSpPr>
      <p:sp>
        <p:nvSpPr>
          <p:cNvPr id="38" name="Google Shape;38;p24"/>
          <p:cNvSpPr>
            <a:spLocks noGrp="1"/>
          </p:cNvSpPr>
          <p:nvPr>
            <p:ph type="pic" idx="2"/>
          </p:nvPr>
        </p:nvSpPr>
        <p:spPr>
          <a:xfrm>
            <a:off x="0" y="0"/>
            <a:ext cx="3981126" cy="5143500"/>
          </a:xfrm>
          <a:prstGeom prst="rect">
            <a:avLst/>
          </a:prstGeom>
          <a:solidFill>
            <a:srgbClr val="F2F2F2"/>
          </a:solidFill>
          <a:ln>
            <a:noFill/>
          </a:ln>
        </p:spPr>
      </p:sp>
    </p:spTree>
    <p:extLst>
      <p:ext uri="{BB962C8B-B14F-4D97-AF65-F5344CB8AC3E}">
        <p14:creationId xmlns:p14="http://schemas.microsoft.com/office/powerpoint/2010/main" val="30104539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_Master-Placeholder">
  <p:cSld name="4_Master-Placeholder">
    <p:spTree>
      <p:nvGrpSpPr>
        <p:cNvPr id="1" name="Shape 39"/>
        <p:cNvGrpSpPr/>
        <p:nvPr/>
      </p:nvGrpSpPr>
      <p:grpSpPr>
        <a:xfrm>
          <a:off x="0" y="0"/>
          <a:ext cx="0" cy="0"/>
          <a:chOff x="0" y="0"/>
          <a:chExt cx="0" cy="0"/>
        </a:xfrm>
      </p:grpSpPr>
      <p:sp>
        <p:nvSpPr>
          <p:cNvPr id="40" name="Google Shape;40;p25"/>
          <p:cNvSpPr>
            <a:spLocks noGrp="1"/>
          </p:cNvSpPr>
          <p:nvPr>
            <p:ph type="pic" idx="2"/>
          </p:nvPr>
        </p:nvSpPr>
        <p:spPr>
          <a:xfrm>
            <a:off x="5506673" y="0"/>
            <a:ext cx="3637328" cy="5143500"/>
          </a:xfrm>
          <a:prstGeom prst="rect">
            <a:avLst/>
          </a:prstGeom>
          <a:solidFill>
            <a:srgbClr val="F2F2F2"/>
          </a:solidFill>
          <a:ln>
            <a:noFill/>
          </a:ln>
        </p:spPr>
      </p:sp>
    </p:spTree>
    <p:extLst>
      <p:ext uri="{BB962C8B-B14F-4D97-AF65-F5344CB8AC3E}">
        <p14:creationId xmlns:p14="http://schemas.microsoft.com/office/powerpoint/2010/main" val="91971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xmlns="" id="{107E8002-2365-4E28-A36B-93562B36C4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2" t="42083" r="76" b="15925"/>
          <a:stretch/>
        </p:blipFill>
        <p:spPr>
          <a:xfrm>
            <a:off x="-13854" y="1870000"/>
            <a:ext cx="9157854" cy="2575646"/>
          </a:xfrm>
          <a:prstGeom prst="rect">
            <a:avLst/>
          </a:prstGeom>
        </p:spPr>
      </p:pic>
      <p:pic>
        <p:nvPicPr>
          <p:cNvPr id="5" name="Imagem 4">
            <a:extLst>
              <a:ext uri="{FF2B5EF4-FFF2-40B4-BE49-F238E27FC236}">
                <a16:creationId xmlns:a16="http://schemas.microsoft.com/office/drawing/2014/main" xmlns="" id="{0E25AC99-4E83-4CCA-B3D1-1CF979637C1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133408" y="196671"/>
            <a:ext cx="5320012" cy="1629439"/>
          </a:xfrm>
          <a:prstGeom prst="rect">
            <a:avLst/>
          </a:prstGeom>
        </p:spPr>
      </p:pic>
      <p:sp>
        <p:nvSpPr>
          <p:cNvPr id="6" name="Retângulo 5">
            <a:extLst>
              <a:ext uri="{FF2B5EF4-FFF2-40B4-BE49-F238E27FC236}">
                <a16:creationId xmlns:a16="http://schemas.microsoft.com/office/drawing/2014/main" xmlns="" id="{1151E3E3-6466-4AF8-B386-3CD1F1FBFE81}"/>
              </a:ext>
            </a:extLst>
          </p:cNvPr>
          <p:cNvSpPr/>
          <p:nvPr userDrawn="1"/>
        </p:nvSpPr>
        <p:spPr>
          <a:xfrm>
            <a:off x="-13854" y="2769636"/>
            <a:ext cx="3870237" cy="417393"/>
          </a:xfrm>
          <a:prstGeom prst="rect">
            <a:avLst/>
          </a:prstGeom>
          <a:solidFill>
            <a:srgbClr val="1D941D">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tângulo 14">
            <a:extLst>
              <a:ext uri="{FF2B5EF4-FFF2-40B4-BE49-F238E27FC236}">
                <a16:creationId xmlns:a16="http://schemas.microsoft.com/office/drawing/2014/main" xmlns="" id="{B3866952-CC07-4D78-8692-4ADB11718881}"/>
              </a:ext>
            </a:extLst>
          </p:cNvPr>
          <p:cNvSpPr/>
          <p:nvPr userDrawn="1"/>
        </p:nvSpPr>
        <p:spPr>
          <a:xfrm>
            <a:off x="8673782" y="-8960"/>
            <a:ext cx="470218" cy="45719"/>
          </a:xfrm>
          <a:prstGeom prst="rect">
            <a:avLst/>
          </a:prstGeom>
          <a:solidFill>
            <a:srgbClr val="197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a:p>
        </p:txBody>
      </p:sp>
      <p:sp>
        <p:nvSpPr>
          <p:cNvPr id="16" name="Retângulo 15">
            <a:extLst>
              <a:ext uri="{FF2B5EF4-FFF2-40B4-BE49-F238E27FC236}">
                <a16:creationId xmlns:a16="http://schemas.microsoft.com/office/drawing/2014/main" xmlns="" id="{3402B16E-6AC7-409D-9A71-F06050488E11}"/>
              </a:ext>
            </a:extLst>
          </p:cNvPr>
          <p:cNvSpPr/>
          <p:nvPr userDrawn="1"/>
        </p:nvSpPr>
        <p:spPr>
          <a:xfrm>
            <a:off x="8157061" y="-8961"/>
            <a:ext cx="470218" cy="45719"/>
          </a:xfrm>
          <a:prstGeom prst="rect">
            <a:avLst/>
          </a:prstGeom>
          <a:solidFill>
            <a:srgbClr val="25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a:p>
        </p:txBody>
      </p:sp>
      <p:sp>
        <p:nvSpPr>
          <p:cNvPr id="17" name="Retângulo 16">
            <a:extLst>
              <a:ext uri="{FF2B5EF4-FFF2-40B4-BE49-F238E27FC236}">
                <a16:creationId xmlns:a16="http://schemas.microsoft.com/office/drawing/2014/main" xmlns="" id="{7E5B8866-DABD-407C-8D64-A3B6BCA30F58}"/>
              </a:ext>
            </a:extLst>
          </p:cNvPr>
          <p:cNvSpPr/>
          <p:nvPr userDrawn="1"/>
        </p:nvSpPr>
        <p:spPr>
          <a:xfrm>
            <a:off x="7642427" y="-8960"/>
            <a:ext cx="470218" cy="45719"/>
          </a:xfrm>
          <a:prstGeom prst="rect">
            <a:avLst/>
          </a:prstGeom>
          <a:solidFill>
            <a:srgbClr val="65E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dirty="0"/>
          </a:p>
        </p:txBody>
      </p:sp>
      <p:sp>
        <p:nvSpPr>
          <p:cNvPr id="21" name="Retângulo 20">
            <a:extLst>
              <a:ext uri="{FF2B5EF4-FFF2-40B4-BE49-F238E27FC236}">
                <a16:creationId xmlns:a16="http://schemas.microsoft.com/office/drawing/2014/main" xmlns="" id="{6B556CF0-FC64-401C-B31E-B42E4B18D2FF}"/>
              </a:ext>
            </a:extLst>
          </p:cNvPr>
          <p:cNvSpPr/>
          <p:nvPr userDrawn="1"/>
        </p:nvSpPr>
        <p:spPr>
          <a:xfrm>
            <a:off x="1017500" y="4443817"/>
            <a:ext cx="470218" cy="45719"/>
          </a:xfrm>
          <a:prstGeom prst="rect">
            <a:avLst/>
          </a:prstGeom>
          <a:solidFill>
            <a:srgbClr val="197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a:p>
        </p:txBody>
      </p:sp>
      <p:sp>
        <p:nvSpPr>
          <p:cNvPr id="22" name="Retângulo 21">
            <a:extLst>
              <a:ext uri="{FF2B5EF4-FFF2-40B4-BE49-F238E27FC236}">
                <a16:creationId xmlns:a16="http://schemas.microsoft.com/office/drawing/2014/main" xmlns="" id="{13E8B529-E223-4803-85AA-706DFDF54A0B}"/>
              </a:ext>
            </a:extLst>
          </p:cNvPr>
          <p:cNvSpPr/>
          <p:nvPr userDrawn="1"/>
        </p:nvSpPr>
        <p:spPr>
          <a:xfrm>
            <a:off x="500779" y="4443816"/>
            <a:ext cx="470218" cy="45719"/>
          </a:xfrm>
          <a:prstGeom prst="rect">
            <a:avLst/>
          </a:prstGeom>
          <a:solidFill>
            <a:srgbClr val="25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a:p>
        </p:txBody>
      </p:sp>
      <p:sp>
        <p:nvSpPr>
          <p:cNvPr id="23" name="Retângulo 22">
            <a:extLst>
              <a:ext uri="{FF2B5EF4-FFF2-40B4-BE49-F238E27FC236}">
                <a16:creationId xmlns:a16="http://schemas.microsoft.com/office/drawing/2014/main" xmlns="" id="{A724C7E9-96ED-46E5-ACB3-3809BBB99E52}"/>
              </a:ext>
            </a:extLst>
          </p:cNvPr>
          <p:cNvSpPr/>
          <p:nvPr userDrawn="1"/>
        </p:nvSpPr>
        <p:spPr>
          <a:xfrm>
            <a:off x="-13855" y="4443817"/>
            <a:ext cx="470218" cy="45719"/>
          </a:xfrm>
          <a:prstGeom prst="rect">
            <a:avLst/>
          </a:prstGeom>
          <a:solidFill>
            <a:srgbClr val="65E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dirty="0"/>
          </a:p>
        </p:txBody>
      </p:sp>
      <p:grpSp>
        <p:nvGrpSpPr>
          <p:cNvPr id="7" name="Agrupar 6">
            <a:extLst>
              <a:ext uri="{FF2B5EF4-FFF2-40B4-BE49-F238E27FC236}">
                <a16:creationId xmlns:a16="http://schemas.microsoft.com/office/drawing/2014/main" xmlns="" id="{B95EFB9A-D233-4050-AE14-1E96D0492DA1}"/>
              </a:ext>
            </a:extLst>
          </p:cNvPr>
          <p:cNvGrpSpPr/>
          <p:nvPr userDrawn="1"/>
        </p:nvGrpSpPr>
        <p:grpSpPr>
          <a:xfrm>
            <a:off x="2039175" y="4597483"/>
            <a:ext cx="5414245" cy="395004"/>
            <a:chOff x="1387168" y="4581501"/>
            <a:chExt cx="5414245" cy="395004"/>
          </a:xfrm>
        </p:grpSpPr>
        <p:sp>
          <p:nvSpPr>
            <p:cNvPr id="25" name="Caixa de texto 120">
              <a:extLst>
                <a:ext uri="{FF2B5EF4-FFF2-40B4-BE49-F238E27FC236}">
                  <a16:creationId xmlns:a16="http://schemas.microsoft.com/office/drawing/2014/main" xmlns="" id="{C72B98B0-7A70-4344-9DE4-5DA5E37F035F}"/>
                </a:ext>
              </a:extLst>
            </p:cNvPr>
            <p:cNvSpPr txBox="1"/>
            <p:nvPr/>
          </p:nvSpPr>
          <p:spPr>
            <a:xfrm>
              <a:off x="1901698" y="4581501"/>
              <a:ext cx="4899715" cy="39467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800"/>
                </a:spcAft>
              </a:pPr>
              <a:r>
                <a:rPr lang="en-GB" sz="700" dirty="0">
                  <a:latin typeface="Arial" panose="020B0604020202020204" pitchFamily="34" charset="0"/>
                  <a:ea typeface="Calibri" panose="020F0502020204030204" pitchFamily="34" charset="0"/>
                  <a:cs typeface="Times New Roman" panose="02020603050405020304" pitchFamily="18" charset="0"/>
                </a:rPr>
                <a:t>This project has received funding from the European Union’s Horizon 2020 research and innovation programme under grant </a:t>
              </a:r>
              <a:r>
                <a:rPr lang="en-GB" sz="700" dirty="0" smtClean="0">
                  <a:latin typeface="Arial" panose="020B0604020202020204" pitchFamily="34" charset="0"/>
                  <a:ea typeface="Calibri" panose="020F0502020204030204" pitchFamily="34" charset="0"/>
                  <a:cs typeface="Times New Roman" panose="02020603050405020304" pitchFamily="18" charset="0"/>
                </a:rPr>
                <a:t>agreement 818496.</a:t>
              </a:r>
              <a:r>
                <a:rPr lang="en-GB" sz="700" dirty="0" smtClean="0">
                  <a:latin typeface="Arial" panose="020B0604020202020204" pitchFamily="34" charset="0"/>
                  <a:cs typeface="Times New Roman" panose="02020603050405020304" pitchFamily="18" charset="0"/>
                </a:rPr>
                <a:t> </a:t>
              </a:r>
              <a:r>
                <a:rPr lang="en-GB" sz="700" dirty="0">
                  <a:latin typeface="Arial" panose="020B0604020202020204" pitchFamily="34" charset="0"/>
                  <a:cs typeface="Times New Roman" panose="02020603050405020304" pitchFamily="18" charset="0"/>
                </a:rPr>
                <a:t>This </a:t>
              </a:r>
              <a:r>
                <a:rPr lang="en-GB" sz="700" dirty="0">
                  <a:latin typeface="Arial" panose="020B0604020202020204" pitchFamily="34" charset="0"/>
                  <a:ea typeface="Calibri" panose="020F0502020204030204" pitchFamily="34" charset="0"/>
                  <a:cs typeface="Times New Roman" panose="02020603050405020304" pitchFamily="18" charset="0"/>
                </a:rPr>
                <a:t>document reflects only the author’s view and the Commission is not responsible for any use that may be made of the information it contains.</a:t>
              </a:r>
              <a:endParaRPr lang="pt-PT" sz="900" dirty="0">
                <a:latin typeface="Arial" panose="020B0604020202020204" pitchFamily="34" charset="0"/>
                <a:ea typeface="Calibri" panose="020F0502020204030204" pitchFamily="34" charset="0"/>
                <a:cs typeface="Times New Roman" panose="02020603050405020304" pitchFamily="18" charset="0"/>
              </a:endParaRPr>
            </a:p>
          </p:txBody>
        </p:sp>
        <p:pic>
          <p:nvPicPr>
            <p:cNvPr id="26" name="Kép 79">
              <a:extLst>
                <a:ext uri="{FF2B5EF4-FFF2-40B4-BE49-F238E27FC236}">
                  <a16:creationId xmlns:a16="http://schemas.microsoft.com/office/drawing/2014/main" xmlns="" id="{13394D0C-E1B5-4E31-9F41-5EE234C1880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87168" y="4653103"/>
              <a:ext cx="514530" cy="323402"/>
            </a:xfrm>
            <a:prstGeom prst="rect">
              <a:avLst/>
            </a:prstGeom>
          </p:spPr>
        </p:pic>
      </p:grpSp>
      <p:sp>
        <p:nvSpPr>
          <p:cNvPr id="27" name="Retângulo 26">
            <a:extLst>
              <a:ext uri="{FF2B5EF4-FFF2-40B4-BE49-F238E27FC236}">
                <a16:creationId xmlns:a16="http://schemas.microsoft.com/office/drawing/2014/main" xmlns="" id="{ABFA874E-7322-4938-9536-F29D6559DA39}"/>
              </a:ext>
            </a:extLst>
          </p:cNvPr>
          <p:cNvSpPr/>
          <p:nvPr userDrawn="1"/>
        </p:nvSpPr>
        <p:spPr>
          <a:xfrm>
            <a:off x="-19124" y="3204631"/>
            <a:ext cx="3876045" cy="417393"/>
          </a:xfrm>
          <a:prstGeom prst="rect">
            <a:avLst/>
          </a:prstGeom>
          <a:solidFill>
            <a:srgbClr val="1D941D">
              <a:alpha val="8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39817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Welcome Message">
  <p:cSld name="1_Welcome Message">
    <p:spTree>
      <p:nvGrpSpPr>
        <p:cNvPr id="1" name="Shape 41"/>
        <p:cNvGrpSpPr/>
        <p:nvPr/>
      </p:nvGrpSpPr>
      <p:grpSpPr>
        <a:xfrm>
          <a:off x="0" y="0"/>
          <a:ext cx="0" cy="0"/>
          <a:chOff x="0" y="0"/>
          <a:chExt cx="0" cy="0"/>
        </a:xfrm>
      </p:grpSpPr>
      <p:sp>
        <p:nvSpPr>
          <p:cNvPr id="42" name="Google Shape;42;p26"/>
          <p:cNvSpPr>
            <a:spLocks noGrp="1"/>
          </p:cNvSpPr>
          <p:nvPr>
            <p:ph type="pic" idx="2"/>
          </p:nvPr>
        </p:nvSpPr>
        <p:spPr>
          <a:xfrm>
            <a:off x="4586881" y="2571750"/>
            <a:ext cx="4572000" cy="2571750"/>
          </a:xfrm>
          <a:prstGeom prst="rect">
            <a:avLst/>
          </a:prstGeom>
          <a:noFill/>
          <a:ln>
            <a:noFill/>
          </a:ln>
        </p:spPr>
      </p:sp>
      <p:sp>
        <p:nvSpPr>
          <p:cNvPr id="43" name="Google Shape;43;p26"/>
          <p:cNvSpPr>
            <a:spLocks noGrp="1"/>
          </p:cNvSpPr>
          <p:nvPr>
            <p:ph type="pic" idx="3"/>
          </p:nvPr>
        </p:nvSpPr>
        <p:spPr>
          <a:xfrm>
            <a:off x="0" y="0"/>
            <a:ext cx="4572000" cy="2571750"/>
          </a:xfrm>
          <a:prstGeom prst="rect">
            <a:avLst/>
          </a:prstGeom>
          <a:noFill/>
          <a:ln>
            <a:noFill/>
          </a:ln>
        </p:spPr>
      </p:sp>
      <p:sp>
        <p:nvSpPr>
          <p:cNvPr id="44" name="Google Shape;44;p26"/>
          <p:cNvSpPr/>
          <p:nvPr/>
        </p:nvSpPr>
        <p:spPr>
          <a:xfrm>
            <a:off x="1" y="2"/>
            <a:ext cx="2426811" cy="84107"/>
          </a:xfrm>
          <a:prstGeom prst="rect">
            <a:avLst/>
          </a:prstGeom>
          <a:solidFill>
            <a:srgbClr val="9C9D3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06"/>
              <a:buFont typeface="Arial"/>
              <a:buNone/>
              <a:tabLst/>
              <a:defRPr/>
            </a:pPr>
            <a:endParaRPr kumimoji="0" sz="506"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2878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5_General Slide">
  <p:cSld name="25_General Slide">
    <p:spTree>
      <p:nvGrpSpPr>
        <p:cNvPr id="1" name="Shape 45"/>
        <p:cNvGrpSpPr/>
        <p:nvPr/>
      </p:nvGrpSpPr>
      <p:grpSpPr>
        <a:xfrm>
          <a:off x="0" y="0"/>
          <a:ext cx="0" cy="0"/>
          <a:chOff x="0" y="0"/>
          <a:chExt cx="0" cy="0"/>
        </a:xfrm>
      </p:grpSpPr>
      <p:sp>
        <p:nvSpPr>
          <p:cNvPr id="46" name="Google Shape;46;p27"/>
          <p:cNvSpPr>
            <a:spLocks noGrp="1"/>
          </p:cNvSpPr>
          <p:nvPr>
            <p:ph type="pic" idx="2"/>
          </p:nvPr>
        </p:nvSpPr>
        <p:spPr>
          <a:xfrm>
            <a:off x="7612762" y="2098548"/>
            <a:ext cx="1531238" cy="1522476"/>
          </a:xfrm>
          <a:prstGeom prst="rect">
            <a:avLst/>
          </a:prstGeom>
          <a:noFill/>
          <a:ln>
            <a:noFill/>
          </a:ln>
        </p:spPr>
      </p:sp>
      <p:sp>
        <p:nvSpPr>
          <p:cNvPr id="47" name="Google Shape;47;p27"/>
          <p:cNvSpPr>
            <a:spLocks noGrp="1"/>
          </p:cNvSpPr>
          <p:nvPr>
            <p:ph type="pic" idx="3"/>
          </p:nvPr>
        </p:nvSpPr>
        <p:spPr>
          <a:xfrm>
            <a:off x="6089890" y="2098548"/>
            <a:ext cx="1522872" cy="1522476"/>
          </a:xfrm>
          <a:prstGeom prst="rect">
            <a:avLst/>
          </a:prstGeom>
          <a:noFill/>
          <a:ln>
            <a:noFill/>
          </a:ln>
        </p:spPr>
      </p:sp>
      <p:sp>
        <p:nvSpPr>
          <p:cNvPr id="48" name="Google Shape;48;p27"/>
          <p:cNvSpPr>
            <a:spLocks noGrp="1"/>
          </p:cNvSpPr>
          <p:nvPr>
            <p:ph type="pic" idx="4"/>
          </p:nvPr>
        </p:nvSpPr>
        <p:spPr>
          <a:xfrm>
            <a:off x="1519491" y="2098548"/>
            <a:ext cx="1522872" cy="1522476"/>
          </a:xfrm>
          <a:prstGeom prst="rect">
            <a:avLst/>
          </a:prstGeom>
          <a:noFill/>
          <a:ln>
            <a:noFill/>
          </a:ln>
        </p:spPr>
      </p:sp>
      <p:sp>
        <p:nvSpPr>
          <p:cNvPr id="49" name="Google Shape;49;p27"/>
          <p:cNvSpPr>
            <a:spLocks noGrp="1"/>
          </p:cNvSpPr>
          <p:nvPr>
            <p:ph type="pic" idx="5"/>
          </p:nvPr>
        </p:nvSpPr>
        <p:spPr>
          <a:xfrm>
            <a:off x="-3382" y="2098548"/>
            <a:ext cx="1522872" cy="1522476"/>
          </a:xfrm>
          <a:prstGeom prst="rect">
            <a:avLst/>
          </a:prstGeom>
          <a:noFill/>
          <a:ln>
            <a:noFill/>
          </a:ln>
        </p:spPr>
      </p:sp>
      <p:sp>
        <p:nvSpPr>
          <p:cNvPr id="50" name="Google Shape;50;p27"/>
          <p:cNvSpPr>
            <a:spLocks noGrp="1"/>
          </p:cNvSpPr>
          <p:nvPr>
            <p:ph type="pic" idx="6"/>
          </p:nvPr>
        </p:nvSpPr>
        <p:spPr>
          <a:xfrm>
            <a:off x="4565235" y="2098548"/>
            <a:ext cx="1522872" cy="1522476"/>
          </a:xfrm>
          <a:prstGeom prst="rect">
            <a:avLst/>
          </a:prstGeom>
          <a:noFill/>
          <a:ln>
            <a:noFill/>
          </a:ln>
        </p:spPr>
      </p:sp>
      <p:sp>
        <p:nvSpPr>
          <p:cNvPr id="51" name="Google Shape;51;p27"/>
          <p:cNvSpPr>
            <a:spLocks noGrp="1"/>
          </p:cNvSpPr>
          <p:nvPr>
            <p:ph type="pic" idx="7"/>
          </p:nvPr>
        </p:nvSpPr>
        <p:spPr>
          <a:xfrm>
            <a:off x="3042363" y="2098548"/>
            <a:ext cx="1522872" cy="1522476"/>
          </a:xfrm>
          <a:prstGeom prst="rect">
            <a:avLst/>
          </a:prstGeom>
          <a:noFill/>
          <a:ln>
            <a:noFill/>
          </a:ln>
        </p:spPr>
      </p:sp>
      <p:sp>
        <p:nvSpPr>
          <p:cNvPr id="52" name="Google Shape;52;p27"/>
          <p:cNvSpPr>
            <a:spLocks noGrp="1"/>
          </p:cNvSpPr>
          <p:nvPr>
            <p:ph type="pic" idx="8"/>
          </p:nvPr>
        </p:nvSpPr>
        <p:spPr>
          <a:xfrm>
            <a:off x="7612762" y="3621024"/>
            <a:ext cx="1531238" cy="1522476"/>
          </a:xfrm>
          <a:prstGeom prst="rect">
            <a:avLst/>
          </a:prstGeom>
          <a:noFill/>
          <a:ln>
            <a:noFill/>
          </a:ln>
        </p:spPr>
      </p:sp>
      <p:sp>
        <p:nvSpPr>
          <p:cNvPr id="53" name="Google Shape;53;p27"/>
          <p:cNvSpPr>
            <a:spLocks noGrp="1"/>
          </p:cNvSpPr>
          <p:nvPr>
            <p:ph type="pic" idx="9"/>
          </p:nvPr>
        </p:nvSpPr>
        <p:spPr>
          <a:xfrm>
            <a:off x="6089890" y="3621024"/>
            <a:ext cx="1522872" cy="1522476"/>
          </a:xfrm>
          <a:prstGeom prst="rect">
            <a:avLst/>
          </a:prstGeom>
          <a:noFill/>
          <a:ln>
            <a:noFill/>
          </a:ln>
        </p:spPr>
      </p:sp>
      <p:sp>
        <p:nvSpPr>
          <p:cNvPr id="54" name="Google Shape;54;p27"/>
          <p:cNvSpPr>
            <a:spLocks noGrp="1"/>
          </p:cNvSpPr>
          <p:nvPr>
            <p:ph type="pic" idx="13"/>
          </p:nvPr>
        </p:nvSpPr>
        <p:spPr>
          <a:xfrm>
            <a:off x="1519491" y="3621024"/>
            <a:ext cx="1522872" cy="1522476"/>
          </a:xfrm>
          <a:prstGeom prst="rect">
            <a:avLst/>
          </a:prstGeom>
          <a:noFill/>
          <a:ln>
            <a:noFill/>
          </a:ln>
        </p:spPr>
      </p:sp>
      <p:sp>
        <p:nvSpPr>
          <p:cNvPr id="55" name="Google Shape;55;p27"/>
          <p:cNvSpPr>
            <a:spLocks noGrp="1"/>
          </p:cNvSpPr>
          <p:nvPr>
            <p:ph type="pic" idx="14"/>
          </p:nvPr>
        </p:nvSpPr>
        <p:spPr>
          <a:xfrm>
            <a:off x="-3382" y="3621024"/>
            <a:ext cx="1522872" cy="1522476"/>
          </a:xfrm>
          <a:prstGeom prst="rect">
            <a:avLst/>
          </a:prstGeom>
          <a:noFill/>
          <a:ln>
            <a:noFill/>
          </a:ln>
        </p:spPr>
      </p:sp>
      <p:sp>
        <p:nvSpPr>
          <p:cNvPr id="56" name="Google Shape;56;p27"/>
          <p:cNvSpPr>
            <a:spLocks noGrp="1"/>
          </p:cNvSpPr>
          <p:nvPr>
            <p:ph type="pic" idx="15"/>
          </p:nvPr>
        </p:nvSpPr>
        <p:spPr>
          <a:xfrm>
            <a:off x="4565235" y="3621024"/>
            <a:ext cx="1522872" cy="1522476"/>
          </a:xfrm>
          <a:prstGeom prst="rect">
            <a:avLst/>
          </a:prstGeom>
          <a:noFill/>
          <a:ln>
            <a:noFill/>
          </a:ln>
        </p:spPr>
      </p:sp>
      <p:sp>
        <p:nvSpPr>
          <p:cNvPr id="57" name="Google Shape;57;p27"/>
          <p:cNvSpPr>
            <a:spLocks noGrp="1"/>
          </p:cNvSpPr>
          <p:nvPr>
            <p:ph type="pic" idx="16"/>
          </p:nvPr>
        </p:nvSpPr>
        <p:spPr>
          <a:xfrm>
            <a:off x="3042363" y="3621024"/>
            <a:ext cx="1522872" cy="1522476"/>
          </a:xfrm>
          <a:prstGeom prst="rect">
            <a:avLst/>
          </a:prstGeom>
          <a:noFill/>
          <a:ln>
            <a:noFill/>
          </a:ln>
        </p:spPr>
      </p:sp>
    </p:spTree>
    <p:extLst>
      <p:ext uri="{BB962C8B-B14F-4D97-AF65-F5344CB8AC3E}">
        <p14:creationId xmlns:p14="http://schemas.microsoft.com/office/powerpoint/2010/main" val="41891893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3_Big Background with image">
  <p:cSld name="3_Big Background with image">
    <p:spTree>
      <p:nvGrpSpPr>
        <p:cNvPr id="1" name="Shape 58"/>
        <p:cNvGrpSpPr/>
        <p:nvPr/>
      </p:nvGrpSpPr>
      <p:grpSpPr>
        <a:xfrm>
          <a:off x="0" y="0"/>
          <a:ext cx="0" cy="0"/>
          <a:chOff x="0" y="0"/>
          <a:chExt cx="0" cy="0"/>
        </a:xfrm>
      </p:grpSpPr>
      <p:sp>
        <p:nvSpPr>
          <p:cNvPr id="59" name="Google Shape;59;p28"/>
          <p:cNvSpPr>
            <a:spLocks noGrp="1"/>
          </p:cNvSpPr>
          <p:nvPr>
            <p:ph type="pic" idx="2"/>
          </p:nvPr>
        </p:nvSpPr>
        <p:spPr>
          <a:xfrm>
            <a:off x="0" y="2943923"/>
            <a:ext cx="9144000" cy="2199578"/>
          </a:xfrm>
          <a:prstGeom prst="rect">
            <a:avLst/>
          </a:prstGeom>
          <a:noFill/>
          <a:ln>
            <a:noFill/>
          </a:ln>
        </p:spPr>
      </p:sp>
    </p:spTree>
    <p:extLst>
      <p:ext uri="{BB962C8B-B14F-4D97-AF65-F5344CB8AC3E}">
        <p14:creationId xmlns:p14="http://schemas.microsoft.com/office/powerpoint/2010/main" val="50865200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Introduction">
  <p:cSld name="1_Introduction">
    <p:spTree>
      <p:nvGrpSpPr>
        <p:cNvPr id="1" name="Shape 60"/>
        <p:cNvGrpSpPr/>
        <p:nvPr/>
      </p:nvGrpSpPr>
      <p:grpSpPr>
        <a:xfrm>
          <a:off x="0" y="0"/>
          <a:ext cx="0" cy="0"/>
          <a:chOff x="0" y="0"/>
          <a:chExt cx="0" cy="0"/>
        </a:xfrm>
      </p:grpSpPr>
      <p:sp>
        <p:nvSpPr>
          <p:cNvPr id="61" name="Google Shape;61;p29"/>
          <p:cNvSpPr>
            <a:spLocks noGrp="1"/>
          </p:cNvSpPr>
          <p:nvPr>
            <p:ph type="pic" idx="2"/>
          </p:nvPr>
        </p:nvSpPr>
        <p:spPr>
          <a:xfrm>
            <a:off x="0" y="1371601"/>
            <a:ext cx="9144000" cy="2601022"/>
          </a:xfrm>
          <a:prstGeom prst="rect">
            <a:avLst/>
          </a:prstGeom>
          <a:noFill/>
          <a:ln>
            <a:noFill/>
          </a:ln>
        </p:spPr>
      </p:sp>
    </p:spTree>
    <p:extLst>
      <p:ext uri="{BB962C8B-B14F-4D97-AF65-F5344CB8AC3E}">
        <p14:creationId xmlns:p14="http://schemas.microsoft.com/office/powerpoint/2010/main" val="393261054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_Welcome Message">
  <p:cSld name="2_Welcome Message">
    <p:spTree>
      <p:nvGrpSpPr>
        <p:cNvPr id="1" name="Shape 10"/>
        <p:cNvGrpSpPr/>
        <p:nvPr/>
      </p:nvGrpSpPr>
      <p:grpSpPr>
        <a:xfrm>
          <a:off x="0" y="0"/>
          <a:ext cx="0" cy="0"/>
          <a:chOff x="0" y="0"/>
          <a:chExt cx="0" cy="0"/>
        </a:xfrm>
      </p:grpSpPr>
      <p:pic>
        <p:nvPicPr>
          <p:cNvPr id="11" name="Google Shape;11;p38"/>
          <p:cNvPicPr preferRelativeResize="0"/>
          <p:nvPr/>
        </p:nvPicPr>
        <p:blipFill rotWithShape="1">
          <a:blip r:embed="rId2">
            <a:alphaModFix/>
          </a:blip>
          <a:srcRect l="462" t="42083" r="76" b="15924"/>
          <a:stretch/>
        </p:blipFill>
        <p:spPr>
          <a:xfrm>
            <a:off x="-13854" y="1870000"/>
            <a:ext cx="9157854" cy="2575646"/>
          </a:xfrm>
          <a:prstGeom prst="rect">
            <a:avLst/>
          </a:prstGeom>
          <a:noFill/>
          <a:ln>
            <a:noFill/>
          </a:ln>
        </p:spPr>
      </p:pic>
      <p:pic>
        <p:nvPicPr>
          <p:cNvPr id="12" name="Google Shape;12;p38"/>
          <p:cNvPicPr preferRelativeResize="0"/>
          <p:nvPr/>
        </p:nvPicPr>
        <p:blipFill rotWithShape="1">
          <a:blip r:embed="rId3">
            <a:alphaModFix/>
          </a:blip>
          <a:srcRect/>
          <a:stretch/>
        </p:blipFill>
        <p:spPr>
          <a:xfrm>
            <a:off x="2133408" y="196671"/>
            <a:ext cx="5320012" cy="1629439"/>
          </a:xfrm>
          <a:prstGeom prst="rect">
            <a:avLst/>
          </a:prstGeom>
          <a:noFill/>
          <a:ln>
            <a:noFill/>
          </a:ln>
        </p:spPr>
      </p:pic>
      <p:sp>
        <p:nvSpPr>
          <p:cNvPr id="13" name="Google Shape;13;p38"/>
          <p:cNvSpPr/>
          <p:nvPr/>
        </p:nvSpPr>
        <p:spPr>
          <a:xfrm>
            <a:off x="-13854" y="2769636"/>
            <a:ext cx="3870237" cy="417393"/>
          </a:xfrm>
          <a:prstGeom prst="rect">
            <a:avLst/>
          </a:prstGeom>
          <a:solidFill>
            <a:srgbClr val="1D941D">
              <a:alpha val="86666"/>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 name="Google Shape;14;p38"/>
          <p:cNvSpPr/>
          <p:nvPr/>
        </p:nvSpPr>
        <p:spPr>
          <a:xfrm>
            <a:off x="8673782" y="-8960"/>
            <a:ext cx="470218" cy="45719"/>
          </a:xfrm>
          <a:prstGeom prst="rect">
            <a:avLst/>
          </a:prstGeom>
          <a:solidFill>
            <a:srgbClr val="197D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 name="Google Shape;15;p38"/>
          <p:cNvSpPr/>
          <p:nvPr/>
        </p:nvSpPr>
        <p:spPr>
          <a:xfrm>
            <a:off x="8157061" y="-8961"/>
            <a:ext cx="470218" cy="45719"/>
          </a:xfrm>
          <a:prstGeom prst="rect">
            <a:avLst/>
          </a:prstGeom>
          <a:solidFill>
            <a:srgbClr val="25B92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 name="Google Shape;16;p38"/>
          <p:cNvSpPr/>
          <p:nvPr/>
        </p:nvSpPr>
        <p:spPr>
          <a:xfrm>
            <a:off x="7642427" y="-8960"/>
            <a:ext cx="470218" cy="45719"/>
          </a:xfrm>
          <a:prstGeom prst="rect">
            <a:avLst/>
          </a:prstGeom>
          <a:solidFill>
            <a:srgbClr val="65E16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 name="Google Shape;17;p38"/>
          <p:cNvSpPr/>
          <p:nvPr/>
        </p:nvSpPr>
        <p:spPr>
          <a:xfrm>
            <a:off x="1017500" y="4443817"/>
            <a:ext cx="470218" cy="45719"/>
          </a:xfrm>
          <a:prstGeom prst="rect">
            <a:avLst/>
          </a:prstGeom>
          <a:solidFill>
            <a:srgbClr val="197D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 name="Google Shape;18;p38"/>
          <p:cNvSpPr/>
          <p:nvPr/>
        </p:nvSpPr>
        <p:spPr>
          <a:xfrm>
            <a:off x="500779" y="4443816"/>
            <a:ext cx="470218" cy="45719"/>
          </a:xfrm>
          <a:prstGeom prst="rect">
            <a:avLst/>
          </a:prstGeom>
          <a:solidFill>
            <a:srgbClr val="25B92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Google Shape;19;p38"/>
          <p:cNvSpPr/>
          <p:nvPr/>
        </p:nvSpPr>
        <p:spPr>
          <a:xfrm>
            <a:off x="-13855" y="4443817"/>
            <a:ext cx="470218" cy="45719"/>
          </a:xfrm>
          <a:prstGeom prst="rect">
            <a:avLst/>
          </a:prstGeom>
          <a:solidFill>
            <a:srgbClr val="65E16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20" name="Google Shape;20;p38"/>
          <p:cNvGrpSpPr/>
          <p:nvPr/>
        </p:nvGrpSpPr>
        <p:grpSpPr>
          <a:xfrm>
            <a:off x="2039175" y="4597483"/>
            <a:ext cx="5414245" cy="395004"/>
            <a:chOff x="1387168" y="4581501"/>
            <a:chExt cx="5414245" cy="395004"/>
          </a:xfrm>
        </p:grpSpPr>
        <p:sp>
          <p:nvSpPr>
            <p:cNvPr id="21" name="Google Shape;21;p38"/>
            <p:cNvSpPr txBox="1"/>
            <p:nvPr/>
          </p:nvSpPr>
          <p:spPr>
            <a:xfrm>
              <a:off x="1901698" y="4581501"/>
              <a:ext cx="4899715" cy="394671"/>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pt-PT" sz="700" b="0" i="0" u="none" strike="noStrike" kern="0" cap="none" spc="0" normalizeH="0" baseline="0" noProof="0" dirty="0">
                  <a:ln>
                    <a:noFill/>
                  </a:ln>
                  <a:solidFill>
                    <a:srgbClr val="000000"/>
                  </a:solidFill>
                  <a:effectLst/>
                  <a:uLnTx/>
                  <a:uFillTx/>
                  <a:latin typeface="Arial"/>
                  <a:ea typeface="Arial"/>
                  <a:cs typeface="Arial"/>
                  <a:sym typeface="Arial"/>
                </a:rPr>
                <a:t>This project has received funding from the European Union’s Horizon 2020 research and innovation programme under grant agreement nº 818496. This document reflects only the author’s view and the Commission is not responsible for any use that may be made of the information it contains.</a:t>
              </a:r>
              <a:endParaRPr kumimoji="0" sz="9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2" name="Google Shape;22;p38"/>
            <p:cNvPicPr preferRelativeResize="0"/>
            <p:nvPr/>
          </p:nvPicPr>
          <p:blipFill rotWithShape="1">
            <a:blip r:embed="rId4">
              <a:alphaModFix/>
            </a:blip>
            <a:srcRect/>
            <a:stretch/>
          </p:blipFill>
          <p:spPr>
            <a:xfrm>
              <a:off x="1387168" y="4653103"/>
              <a:ext cx="514530" cy="323402"/>
            </a:xfrm>
            <a:prstGeom prst="rect">
              <a:avLst/>
            </a:prstGeom>
            <a:noFill/>
            <a:ln>
              <a:noFill/>
            </a:ln>
          </p:spPr>
        </p:pic>
      </p:grpSp>
      <p:sp>
        <p:nvSpPr>
          <p:cNvPr id="23" name="Google Shape;23;p38"/>
          <p:cNvSpPr/>
          <p:nvPr/>
        </p:nvSpPr>
        <p:spPr>
          <a:xfrm>
            <a:off x="-19124" y="3204631"/>
            <a:ext cx="3876045" cy="417393"/>
          </a:xfrm>
          <a:prstGeom prst="rect">
            <a:avLst/>
          </a:prstGeom>
          <a:solidFill>
            <a:srgbClr val="1D941D">
              <a:alpha val="86666"/>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32289254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4_Big Background with image">
  <p:cSld name="4_Big Background with image">
    <p:spTree>
      <p:nvGrpSpPr>
        <p:cNvPr id="1" name="Shape 24"/>
        <p:cNvGrpSpPr/>
        <p:nvPr/>
      </p:nvGrpSpPr>
      <p:grpSpPr>
        <a:xfrm>
          <a:off x="0" y="0"/>
          <a:ext cx="0" cy="0"/>
          <a:chOff x="0" y="0"/>
          <a:chExt cx="0" cy="0"/>
        </a:xfrm>
      </p:grpSpPr>
    </p:spTree>
    <p:extLst>
      <p:ext uri="{BB962C8B-B14F-4D97-AF65-F5344CB8AC3E}">
        <p14:creationId xmlns:p14="http://schemas.microsoft.com/office/powerpoint/2010/main" val="170064145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_General Slide">
  <p:cSld name="2_General Slide">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40753057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footer 3 images">
  <p:cSld name="footer 3 images">
    <p:spTree>
      <p:nvGrpSpPr>
        <p:cNvPr id="1" name="Shape 26"/>
        <p:cNvGrpSpPr/>
        <p:nvPr/>
      </p:nvGrpSpPr>
      <p:grpSpPr>
        <a:xfrm>
          <a:off x="0" y="0"/>
          <a:ext cx="0" cy="0"/>
          <a:chOff x="0" y="0"/>
          <a:chExt cx="0" cy="0"/>
        </a:xfrm>
      </p:grpSpPr>
      <p:sp>
        <p:nvSpPr>
          <p:cNvPr id="27" name="Google Shape;27;p40"/>
          <p:cNvSpPr/>
          <p:nvPr/>
        </p:nvSpPr>
        <p:spPr>
          <a:xfrm>
            <a:off x="0" y="-1"/>
            <a:ext cx="9144000" cy="907871"/>
          </a:xfrm>
          <a:prstGeom prst="rect">
            <a:avLst/>
          </a:prstGeom>
          <a:solidFill>
            <a:srgbClr val="3399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 name="Google Shape;28;p40"/>
          <p:cNvSpPr txBox="1">
            <a:spLocks noGrp="1"/>
          </p:cNvSpPr>
          <p:nvPr>
            <p:ph type="title"/>
          </p:nvPr>
        </p:nvSpPr>
        <p:spPr>
          <a:xfrm>
            <a:off x="522324" y="274639"/>
            <a:ext cx="7886700" cy="48381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2250"/>
              <a:buFont typeface="Arial"/>
              <a:buAutoNum type="arabicPeriod"/>
              <a:defRPr sz="2250" b="0" i="0" u="none" strike="noStrike" cap="none">
                <a:solidFill>
                  <a:schemeClr val="lt1"/>
                </a:solidFill>
                <a:latin typeface="Lato Black"/>
                <a:ea typeface="Lato Black"/>
                <a:cs typeface="Lato Black"/>
                <a:sym typeface="Lato Black"/>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9" name="Google Shape;29;p40"/>
          <p:cNvSpPr/>
          <p:nvPr/>
        </p:nvSpPr>
        <p:spPr>
          <a:xfrm>
            <a:off x="8665780" y="907870"/>
            <a:ext cx="470218" cy="45719"/>
          </a:xfrm>
          <a:prstGeom prst="rect">
            <a:avLst/>
          </a:prstGeom>
          <a:solidFill>
            <a:srgbClr val="197D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 name="Google Shape;30;p40"/>
          <p:cNvSpPr/>
          <p:nvPr/>
        </p:nvSpPr>
        <p:spPr>
          <a:xfrm>
            <a:off x="8149059" y="907869"/>
            <a:ext cx="470218" cy="45719"/>
          </a:xfrm>
          <a:prstGeom prst="rect">
            <a:avLst/>
          </a:prstGeom>
          <a:solidFill>
            <a:srgbClr val="25B92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1" name="Google Shape;31;p40"/>
          <p:cNvSpPr/>
          <p:nvPr/>
        </p:nvSpPr>
        <p:spPr>
          <a:xfrm>
            <a:off x="7634425" y="907870"/>
            <a:ext cx="470218" cy="45719"/>
          </a:xfrm>
          <a:prstGeom prst="rect">
            <a:avLst/>
          </a:prstGeom>
          <a:solidFill>
            <a:srgbClr val="65E16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 name="Google Shape;32;p40"/>
          <p:cNvSpPr txBox="1">
            <a:spLocks noGrp="1"/>
          </p:cNvSpPr>
          <p:nvPr>
            <p:ph type="body" idx="1"/>
          </p:nvPr>
        </p:nvSpPr>
        <p:spPr>
          <a:xfrm>
            <a:off x="534988" y="1110374"/>
            <a:ext cx="7874036" cy="10754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3" name="Google Shape;33;p40"/>
          <p:cNvSpPr>
            <a:spLocks noGrp="1"/>
          </p:cNvSpPr>
          <p:nvPr>
            <p:ph type="pic" idx="2"/>
          </p:nvPr>
        </p:nvSpPr>
        <p:spPr>
          <a:xfrm>
            <a:off x="0" y="2335212"/>
            <a:ext cx="3077142" cy="2808287"/>
          </a:xfrm>
          <a:prstGeom prst="rect">
            <a:avLst/>
          </a:prstGeom>
          <a:noFill/>
          <a:ln>
            <a:noFill/>
          </a:ln>
        </p:spPr>
      </p:sp>
      <p:sp>
        <p:nvSpPr>
          <p:cNvPr id="34" name="Google Shape;34;p40"/>
          <p:cNvSpPr>
            <a:spLocks noGrp="1"/>
          </p:cNvSpPr>
          <p:nvPr>
            <p:ph type="pic" idx="3"/>
          </p:nvPr>
        </p:nvSpPr>
        <p:spPr>
          <a:xfrm>
            <a:off x="3077142" y="2335211"/>
            <a:ext cx="3153537" cy="2808287"/>
          </a:xfrm>
          <a:prstGeom prst="rect">
            <a:avLst/>
          </a:prstGeom>
          <a:noFill/>
          <a:ln>
            <a:noFill/>
          </a:ln>
        </p:spPr>
      </p:sp>
      <p:sp>
        <p:nvSpPr>
          <p:cNvPr id="35" name="Google Shape;35;p40"/>
          <p:cNvSpPr>
            <a:spLocks noGrp="1"/>
          </p:cNvSpPr>
          <p:nvPr>
            <p:ph type="pic" idx="4"/>
          </p:nvPr>
        </p:nvSpPr>
        <p:spPr>
          <a:xfrm>
            <a:off x="6230679" y="2335213"/>
            <a:ext cx="2905319" cy="2808287"/>
          </a:xfrm>
          <a:prstGeom prst="rect">
            <a:avLst/>
          </a:prstGeom>
          <a:noFill/>
          <a:ln>
            <a:noFill/>
          </a:ln>
        </p:spPr>
      </p:sp>
    </p:spTree>
    <p:extLst>
      <p:ext uri="{BB962C8B-B14F-4D97-AF65-F5344CB8AC3E}">
        <p14:creationId xmlns:p14="http://schemas.microsoft.com/office/powerpoint/2010/main" val="27745624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3_General Slide">
  <p:cSld name="3_General Slide">
    <p:spTree>
      <p:nvGrpSpPr>
        <p:cNvPr id="1" name="Shape 36"/>
        <p:cNvGrpSpPr/>
        <p:nvPr/>
      </p:nvGrpSpPr>
      <p:grpSpPr>
        <a:xfrm>
          <a:off x="0" y="0"/>
          <a:ext cx="0" cy="0"/>
          <a:chOff x="0" y="0"/>
          <a:chExt cx="0" cy="0"/>
        </a:xfrm>
      </p:grpSpPr>
    </p:spTree>
    <p:extLst>
      <p:ext uri="{BB962C8B-B14F-4D97-AF65-F5344CB8AC3E}">
        <p14:creationId xmlns:p14="http://schemas.microsoft.com/office/powerpoint/2010/main" val="8290584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Master-Placeholder">
  <p:cSld name="1_Master-Placeholder">
    <p:spTree>
      <p:nvGrpSpPr>
        <p:cNvPr id="1" name="Shape 37"/>
        <p:cNvGrpSpPr/>
        <p:nvPr/>
      </p:nvGrpSpPr>
      <p:grpSpPr>
        <a:xfrm>
          <a:off x="0" y="0"/>
          <a:ext cx="0" cy="0"/>
          <a:chOff x="0" y="0"/>
          <a:chExt cx="0" cy="0"/>
        </a:xfrm>
      </p:grpSpPr>
      <p:sp>
        <p:nvSpPr>
          <p:cNvPr id="38" name="Google Shape;38;p24"/>
          <p:cNvSpPr>
            <a:spLocks noGrp="1"/>
          </p:cNvSpPr>
          <p:nvPr>
            <p:ph type="pic" idx="2"/>
          </p:nvPr>
        </p:nvSpPr>
        <p:spPr>
          <a:xfrm>
            <a:off x="0" y="0"/>
            <a:ext cx="3981126" cy="5143500"/>
          </a:xfrm>
          <a:prstGeom prst="rect">
            <a:avLst/>
          </a:prstGeom>
          <a:solidFill>
            <a:srgbClr val="F2F2F2"/>
          </a:solidFill>
          <a:ln>
            <a:noFill/>
          </a:ln>
        </p:spPr>
      </p:sp>
    </p:spTree>
    <p:extLst>
      <p:ext uri="{BB962C8B-B14F-4D97-AF65-F5344CB8AC3E}">
        <p14:creationId xmlns:p14="http://schemas.microsoft.com/office/powerpoint/2010/main" val="1499795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grpSp>
        <p:nvGrpSpPr>
          <p:cNvPr id="28" name="Agrupar 27">
            <a:extLst>
              <a:ext uri="{FF2B5EF4-FFF2-40B4-BE49-F238E27FC236}">
                <a16:creationId xmlns:a16="http://schemas.microsoft.com/office/drawing/2014/main" xmlns="" id="{3791F144-6427-43EB-9440-60B7A1C0E9E9}"/>
              </a:ext>
            </a:extLst>
          </p:cNvPr>
          <p:cNvGrpSpPr/>
          <p:nvPr userDrawn="1"/>
        </p:nvGrpSpPr>
        <p:grpSpPr>
          <a:xfrm>
            <a:off x="1976538" y="4597483"/>
            <a:ext cx="6041880" cy="394671"/>
            <a:chOff x="1324531" y="4581501"/>
            <a:chExt cx="6041880" cy="394671"/>
          </a:xfrm>
        </p:grpSpPr>
        <p:sp>
          <p:nvSpPr>
            <p:cNvPr id="29" name="Caixa de texto 120">
              <a:extLst>
                <a:ext uri="{FF2B5EF4-FFF2-40B4-BE49-F238E27FC236}">
                  <a16:creationId xmlns:a16="http://schemas.microsoft.com/office/drawing/2014/main" xmlns="" id="{EF45196E-61DE-4FA9-BC28-6512695761AF}"/>
                </a:ext>
              </a:extLst>
            </p:cNvPr>
            <p:cNvSpPr txBox="1"/>
            <p:nvPr/>
          </p:nvSpPr>
          <p:spPr>
            <a:xfrm>
              <a:off x="1901698" y="4581501"/>
              <a:ext cx="5464713" cy="39467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800"/>
                </a:spcAft>
              </a:pPr>
              <a:r>
                <a:rPr lang="en-GB" sz="800" dirty="0">
                  <a:latin typeface="Arial" panose="020B0604020202020204" pitchFamily="34" charset="0"/>
                  <a:ea typeface="Calibri" panose="020F0502020204030204" pitchFamily="34" charset="0"/>
                  <a:cs typeface="Times New Roman" panose="02020603050405020304" pitchFamily="18" charset="0"/>
                </a:rPr>
                <a:t>This project has received funding from the European Union’s Horizon 2020 research and innovation programme under grant agreement </a:t>
              </a:r>
              <a:r>
                <a:rPr lang="en-GB" sz="800" dirty="0">
                  <a:solidFill>
                    <a:srgbClr val="FF0000"/>
                  </a:solidFill>
                  <a:latin typeface="Arial" panose="020B0604020202020204" pitchFamily="34" charset="0"/>
                  <a:cs typeface="Times New Roman" panose="02020603050405020304" pitchFamily="18" charset="0"/>
                </a:rPr>
                <a:t>nº </a:t>
              </a:r>
              <a:r>
                <a:rPr lang="en-GB" sz="800" dirty="0" err="1">
                  <a:solidFill>
                    <a:srgbClr val="FF0000"/>
                  </a:solidFill>
                  <a:latin typeface="Arial" panose="020B0604020202020204" pitchFamily="34" charset="0"/>
                  <a:cs typeface="Times New Roman" panose="02020603050405020304" pitchFamily="18" charset="0"/>
                </a:rPr>
                <a:t>xxxxxx</a:t>
              </a:r>
              <a:r>
                <a:rPr lang="en-GB" sz="800" dirty="0">
                  <a:latin typeface="Arial" panose="020B0604020202020204" pitchFamily="34" charset="0"/>
                  <a:cs typeface="Times New Roman" panose="02020603050405020304" pitchFamily="18" charset="0"/>
                </a:rPr>
                <a:t>. This </a:t>
              </a:r>
              <a:r>
                <a:rPr lang="en-GB" sz="800" dirty="0">
                  <a:latin typeface="Arial" panose="020B0604020202020204" pitchFamily="34" charset="0"/>
                  <a:ea typeface="Calibri" panose="020F0502020204030204" pitchFamily="34" charset="0"/>
                  <a:cs typeface="Times New Roman" panose="02020603050405020304" pitchFamily="18" charset="0"/>
                </a:rPr>
                <a:t>document reflects only the author’s view and the Commission is not responsible for any use that may be made of the information it contains.</a:t>
              </a:r>
              <a:endParaRPr lang="pt-PT" sz="1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30" name="Kép 79">
              <a:extLst>
                <a:ext uri="{FF2B5EF4-FFF2-40B4-BE49-F238E27FC236}">
                  <a16:creationId xmlns:a16="http://schemas.microsoft.com/office/drawing/2014/main" xmlns="" id="{B767EDB5-C6E7-498D-805E-B79487D3771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24531" y="4633390"/>
              <a:ext cx="545363" cy="342782"/>
            </a:xfrm>
            <a:prstGeom prst="rect">
              <a:avLst/>
            </a:prstGeom>
          </p:spPr>
        </p:pic>
      </p:grpSp>
      <p:pic>
        <p:nvPicPr>
          <p:cNvPr id="13" name="Imagem 12">
            <a:extLst>
              <a:ext uri="{FF2B5EF4-FFF2-40B4-BE49-F238E27FC236}">
                <a16:creationId xmlns:a16="http://schemas.microsoft.com/office/drawing/2014/main" xmlns="" id="{B8BAAFDD-8158-43C4-9EBA-3F522ADF35A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133408" y="196671"/>
            <a:ext cx="5320012" cy="1629439"/>
          </a:xfrm>
          <a:prstGeom prst="rect">
            <a:avLst/>
          </a:prstGeom>
        </p:spPr>
      </p:pic>
      <p:sp>
        <p:nvSpPr>
          <p:cNvPr id="15" name="Retângulo 14">
            <a:extLst>
              <a:ext uri="{FF2B5EF4-FFF2-40B4-BE49-F238E27FC236}">
                <a16:creationId xmlns:a16="http://schemas.microsoft.com/office/drawing/2014/main" xmlns="" id="{D16670E1-2A62-409F-822D-27660A557D82}"/>
              </a:ext>
            </a:extLst>
          </p:cNvPr>
          <p:cNvSpPr/>
          <p:nvPr userDrawn="1"/>
        </p:nvSpPr>
        <p:spPr>
          <a:xfrm>
            <a:off x="8673782" y="-8960"/>
            <a:ext cx="470218" cy="45719"/>
          </a:xfrm>
          <a:prstGeom prst="rect">
            <a:avLst/>
          </a:prstGeom>
          <a:solidFill>
            <a:srgbClr val="197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a:p>
        </p:txBody>
      </p:sp>
      <p:sp>
        <p:nvSpPr>
          <p:cNvPr id="16" name="Retângulo 15">
            <a:extLst>
              <a:ext uri="{FF2B5EF4-FFF2-40B4-BE49-F238E27FC236}">
                <a16:creationId xmlns:a16="http://schemas.microsoft.com/office/drawing/2014/main" xmlns="" id="{D05077F6-3F67-4AFE-95A1-631128227CC4}"/>
              </a:ext>
            </a:extLst>
          </p:cNvPr>
          <p:cNvSpPr/>
          <p:nvPr userDrawn="1"/>
        </p:nvSpPr>
        <p:spPr>
          <a:xfrm>
            <a:off x="8157061" y="-8961"/>
            <a:ext cx="470218" cy="45719"/>
          </a:xfrm>
          <a:prstGeom prst="rect">
            <a:avLst/>
          </a:prstGeom>
          <a:solidFill>
            <a:srgbClr val="25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a:p>
        </p:txBody>
      </p:sp>
      <p:sp>
        <p:nvSpPr>
          <p:cNvPr id="17" name="Retângulo 16">
            <a:extLst>
              <a:ext uri="{FF2B5EF4-FFF2-40B4-BE49-F238E27FC236}">
                <a16:creationId xmlns:a16="http://schemas.microsoft.com/office/drawing/2014/main" xmlns="" id="{88ABC4BA-B539-48F4-8153-34E1839A67AB}"/>
              </a:ext>
            </a:extLst>
          </p:cNvPr>
          <p:cNvSpPr/>
          <p:nvPr userDrawn="1"/>
        </p:nvSpPr>
        <p:spPr>
          <a:xfrm>
            <a:off x="7642427" y="-8960"/>
            <a:ext cx="470218" cy="45719"/>
          </a:xfrm>
          <a:prstGeom prst="rect">
            <a:avLst/>
          </a:prstGeom>
          <a:solidFill>
            <a:srgbClr val="65E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dirty="0"/>
          </a:p>
        </p:txBody>
      </p:sp>
      <p:sp>
        <p:nvSpPr>
          <p:cNvPr id="18" name="Retângulo 17">
            <a:extLst>
              <a:ext uri="{FF2B5EF4-FFF2-40B4-BE49-F238E27FC236}">
                <a16:creationId xmlns:a16="http://schemas.microsoft.com/office/drawing/2014/main" xmlns="" id="{CEC044B2-85A5-445A-9B6A-611E77C89804}"/>
              </a:ext>
            </a:extLst>
          </p:cNvPr>
          <p:cNvSpPr/>
          <p:nvPr userDrawn="1"/>
        </p:nvSpPr>
        <p:spPr>
          <a:xfrm>
            <a:off x="1017500" y="4365849"/>
            <a:ext cx="470218" cy="45719"/>
          </a:xfrm>
          <a:prstGeom prst="rect">
            <a:avLst/>
          </a:prstGeom>
          <a:solidFill>
            <a:srgbClr val="197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a:p>
        </p:txBody>
      </p:sp>
      <p:sp>
        <p:nvSpPr>
          <p:cNvPr id="19" name="Retângulo 18">
            <a:extLst>
              <a:ext uri="{FF2B5EF4-FFF2-40B4-BE49-F238E27FC236}">
                <a16:creationId xmlns:a16="http://schemas.microsoft.com/office/drawing/2014/main" xmlns="" id="{607C896F-A72F-4302-8A3F-309C78579BD3}"/>
              </a:ext>
            </a:extLst>
          </p:cNvPr>
          <p:cNvSpPr/>
          <p:nvPr userDrawn="1"/>
        </p:nvSpPr>
        <p:spPr>
          <a:xfrm>
            <a:off x="500779" y="4365848"/>
            <a:ext cx="470218" cy="45719"/>
          </a:xfrm>
          <a:prstGeom prst="rect">
            <a:avLst/>
          </a:prstGeom>
          <a:solidFill>
            <a:srgbClr val="25B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a:p>
        </p:txBody>
      </p:sp>
      <p:sp>
        <p:nvSpPr>
          <p:cNvPr id="20" name="Retângulo 19">
            <a:extLst>
              <a:ext uri="{FF2B5EF4-FFF2-40B4-BE49-F238E27FC236}">
                <a16:creationId xmlns:a16="http://schemas.microsoft.com/office/drawing/2014/main" xmlns="" id="{707BA4D8-151A-4CA1-B1F0-455DB2398FE7}"/>
              </a:ext>
            </a:extLst>
          </p:cNvPr>
          <p:cNvSpPr/>
          <p:nvPr userDrawn="1"/>
        </p:nvSpPr>
        <p:spPr>
          <a:xfrm>
            <a:off x="-13855" y="4365849"/>
            <a:ext cx="470218" cy="45719"/>
          </a:xfrm>
          <a:prstGeom prst="rect">
            <a:avLst/>
          </a:prstGeom>
          <a:solidFill>
            <a:srgbClr val="65E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506" dirty="0"/>
          </a:p>
        </p:txBody>
      </p:sp>
      <p:pic>
        <p:nvPicPr>
          <p:cNvPr id="2" name="Imagem 1">
            <a:extLst>
              <a:ext uri="{FF2B5EF4-FFF2-40B4-BE49-F238E27FC236}">
                <a16:creationId xmlns:a16="http://schemas.microsoft.com/office/drawing/2014/main" xmlns="" id="{6665C853-D4C7-4304-93EA-118D9B4A7B6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 t="42083" r="76" b="15925"/>
          <a:stretch/>
        </p:blipFill>
        <p:spPr>
          <a:xfrm>
            <a:off x="-13854" y="1790203"/>
            <a:ext cx="9157854" cy="2575646"/>
          </a:xfrm>
          <a:prstGeom prst="rect">
            <a:avLst/>
          </a:prstGeom>
        </p:spPr>
      </p:pic>
    </p:spTree>
    <p:extLst>
      <p:ext uri="{BB962C8B-B14F-4D97-AF65-F5344CB8AC3E}">
        <p14:creationId xmlns:p14="http://schemas.microsoft.com/office/powerpoint/2010/main" val="164485161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_Master-Placeholder">
  <p:cSld name="4_Master-Placeholder">
    <p:spTree>
      <p:nvGrpSpPr>
        <p:cNvPr id="1" name="Shape 39"/>
        <p:cNvGrpSpPr/>
        <p:nvPr/>
      </p:nvGrpSpPr>
      <p:grpSpPr>
        <a:xfrm>
          <a:off x="0" y="0"/>
          <a:ext cx="0" cy="0"/>
          <a:chOff x="0" y="0"/>
          <a:chExt cx="0" cy="0"/>
        </a:xfrm>
      </p:grpSpPr>
      <p:sp>
        <p:nvSpPr>
          <p:cNvPr id="40" name="Google Shape;40;p25"/>
          <p:cNvSpPr>
            <a:spLocks noGrp="1"/>
          </p:cNvSpPr>
          <p:nvPr>
            <p:ph type="pic" idx="2"/>
          </p:nvPr>
        </p:nvSpPr>
        <p:spPr>
          <a:xfrm>
            <a:off x="5506673" y="0"/>
            <a:ext cx="3637328" cy="5143500"/>
          </a:xfrm>
          <a:prstGeom prst="rect">
            <a:avLst/>
          </a:prstGeom>
          <a:solidFill>
            <a:srgbClr val="F2F2F2"/>
          </a:solidFill>
          <a:ln>
            <a:noFill/>
          </a:ln>
        </p:spPr>
      </p:sp>
    </p:spTree>
    <p:extLst>
      <p:ext uri="{BB962C8B-B14F-4D97-AF65-F5344CB8AC3E}">
        <p14:creationId xmlns:p14="http://schemas.microsoft.com/office/powerpoint/2010/main" val="27337960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Welcome Message">
  <p:cSld name="1_Welcome Message">
    <p:spTree>
      <p:nvGrpSpPr>
        <p:cNvPr id="1" name="Shape 41"/>
        <p:cNvGrpSpPr/>
        <p:nvPr/>
      </p:nvGrpSpPr>
      <p:grpSpPr>
        <a:xfrm>
          <a:off x="0" y="0"/>
          <a:ext cx="0" cy="0"/>
          <a:chOff x="0" y="0"/>
          <a:chExt cx="0" cy="0"/>
        </a:xfrm>
      </p:grpSpPr>
      <p:sp>
        <p:nvSpPr>
          <p:cNvPr id="42" name="Google Shape;42;p26"/>
          <p:cNvSpPr>
            <a:spLocks noGrp="1"/>
          </p:cNvSpPr>
          <p:nvPr>
            <p:ph type="pic" idx="2"/>
          </p:nvPr>
        </p:nvSpPr>
        <p:spPr>
          <a:xfrm>
            <a:off x="4586881" y="2571750"/>
            <a:ext cx="4572000" cy="2571750"/>
          </a:xfrm>
          <a:prstGeom prst="rect">
            <a:avLst/>
          </a:prstGeom>
          <a:noFill/>
          <a:ln>
            <a:noFill/>
          </a:ln>
        </p:spPr>
      </p:sp>
      <p:sp>
        <p:nvSpPr>
          <p:cNvPr id="43" name="Google Shape;43;p26"/>
          <p:cNvSpPr>
            <a:spLocks noGrp="1"/>
          </p:cNvSpPr>
          <p:nvPr>
            <p:ph type="pic" idx="3"/>
          </p:nvPr>
        </p:nvSpPr>
        <p:spPr>
          <a:xfrm>
            <a:off x="0" y="0"/>
            <a:ext cx="4572000" cy="2571750"/>
          </a:xfrm>
          <a:prstGeom prst="rect">
            <a:avLst/>
          </a:prstGeom>
          <a:noFill/>
          <a:ln>
            <a:noFill/>
          </a:ln>
        </p:spPr>
      </p:sp>
      <p:sp>
        <p:nvSpPr>
          <p:cNvPr id="44" name="Google Shape;44;p26"/>
          <p:cNvSpPr/>
          <p:nvPr/>
        </p:nvSpPr>
        <p:spPr>
          <a:xfrm>
            <a:off x="1" y="2"/>
            <a:ext cx="2426811" cy="84107"/>
          </a:xfrm>
          <a:prstGeom prst="rect">
            <a:avLst/>
          </a:prstGeom>
          <a:solidFill>
            <a:srgbClr val="9C9D3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06"/>
              <a:buFont typeface="Arial"/>
              <a:buNone/>
              <a:tabLst/>
              <a:defRPr/>
            </a:pPr>
            <a:endParaRPr kumimoji="0" sz="506"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0540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5_General Slide">
  <p:cSld name="25_General Slide">
    <p:spTree>
      <p:nvGrpSpPr>
        <p:cNvPr id="1" name="Shape 45"/>
        <p:cNvGrpSpPr/>
        <p:nvPr/>
      </p:nvGrpSpPr>
      <p:grpSpPr>
        <a:xfrm>
          <a:off x="0" y="0"/>
          <a:ext cx="0" cy="0"/>
          <a:chOff x="0" y="0"/>
          <a:chExt cx="0" cy="0"/>
        </a:xfrm>
      </p:grpSpPr>
      <p:sp>
        <p:nvSpPr>
          <p:cNvPr id="46" name="Google Shape;46;p27"/>
          <p:cNvSpPr>
            <a:spLocks noGrp="1"/>
          </p:cNvSpPr>
          <p:nvPr>
            <p:ph type="pic" idx="2"/>
          </p:nvPr>
        </p:nvSpPr>
        <p:spPr>
          <a:xfrm>
            <a:off x="7612762" y="2098548"/>
            <a:ext cx="1531238" cy="1522476"/>
          </a:xfrm>
          <a:prstGeom prst="rect">
            <a:avLst/>
          </a:prstGeom>
          <a:noFill/>
          <a:ln>
            <a:noFill/>
          </a:ln>
        </p:spPr>
      </p:sp>
      <p:sp>
        <p:nvSpPr>
          <p:cNvPr id="47" name="Google Shape;47;p27"/>
          <p:cNvSpPr>
            <a:spLocks noGrp="1"/>
          </p:cNvSpPr>
          <p:nvPr>
            <p:ph type="pic" idx="3"/>
          </p:nvPr>
        </p:nvSpPr>
        <p:spPr>
          <a:xfrm>
            <a:off x="6089890" y="2098548"/>
            <a:ext cx="1522872" cy="1522476"/>
          </a:xfrm>
          <a:prstGeom prst="rect">
            <a:avLst/>
          </a:prstGeom>
          <a:noFill/>
          <a:ln>
            <a:noFill/>
          </a:ln>
        </p:spPr>
      </p:sp>
      <p:sp>
        <p:nvSpPr>
          <p:cNvPr id="48" name="Google Shape;48;p27"/>
          <p:cNvSpPr>
            <a:spLocks noGrp="1"/>
          </p:cNvSpPr>
          <p:nvPr>
            <p:ph type="pic" idx="4"/>
          </p:nvPr>
        </p:nvSpPr>
        <p:spPr>
          <a:xfrm>
            <a:off x="1519491" y="2098548"/>
            <a:ext cx="1522872" cy="1522476"/>
          </a:xfrm>
          <a:prstGeom prst="rect">
            <a:avLst/>
          </a:prstGeom>
          <a:noFill/>
          <a:ln>
            <a:noFill/>
          </a:ln>
        </p:spPr>
      </p:sp>
      <p:sp>
        <p:nvSpPr>
          <p:cNvPr id="49" name="Google Shape;49;p27"/>
          <p:cNvSpPr>
            <a:spLocks noGrp="1"/>
          </p:cNvSpPr>
          <p:nvPr>
            <p:ph type="pic" idx="5"/>
          </p:nvPr>
        </p:nvSpPr>
        <p:spPr>
          <a:xfrm>
            <a:off x="-3382" y="2098548"/>
            <a:ext cx="1522872" cy="1522476"/>
          </a:xfrm>
          <a:prstGeom prst="rect">
            <a:avLst/>
          </a:prstGeom>
          <a:noFill/>
          <a:ln>
            <a:noFill/>
          </a:ln>
        </p:spPr>
      </p:sp>
      <p:sp>
        <p:nvSpPr>
          <p:cNvPr id="50" name="Google Shape;50;p27"/>
          <p:cNvSpPr>
            <a:spLocks noGrp="1"/>
          </p:cNvSpPr>
          <p:nvPr>
            <p:ph type="pic" idx="6"/>
          </p:nvPr>
        </p:nvSpPr>
        <p:spPr>
          <a:xfrm>
            <a:off x="4565235" y="2098548"/>
            <a:ext cx="1522872" cy="1522476"/>
          </a:xfrm>
          <a:prstGeom prst="rect">
            <a:avLst/>
          </a:prstGeom>
          <a:noFill/>
          <a:ln>
            <a:noFill/>
          </a:ln>
        </p:spPr>
      </p:sp>
      <p:sp>
        <p:nvSpPr>
          <p:cNvPr id="51" name="Google Shape;51;p27"/>
          <p:cNvSpPr>
            <a:spLocks noGrp="1"/>
          </p:cNvSpPr>
          <p:nvPr>
            <p:ph type="pic" idx="7"/>
          </p:nvPr>
        </p:nvSpPr>
        <p:spPr>
          <a:xfrm>
            <a:off x="3042363" y="2098548"/>
            <a:ext cx="1522872" cy="1522476"/>
          </a:xfrm>
          <a:prstGeom prst="rect">
            <a:avLst/>
          </a:prstGeom>
          <a:noFill/>
          <a:ln>
            <a:noFill/>
          </a:ln>
        </p:spPr>
      </p:sp>
      <p:sp>
        <p:nvSpPr>
          <p:cNvPr id="52" name="Google Shape;52;p27"/>
          <p:cNvSpPr>
            <a:spLocks noGrp="1"/>
          </p:cNvSpPr>
          <p:nvPr>
            <p:ph type="pic" idx="8"/>
          </p:nvPr>
        </p:nvSpPr>
        <p:spPr>
          <a:xfrm>
            <a:off x="7612762" y="3621024"/>
            <a:ext cx="1531238" cy="1522476"/>
          </a:xfrm>
          <a:prstGeom prst="rect">
            <a:avLst/>
          </a:prstGeom>
          <a:noFill/>
          <a:ln>
            <a:noFill/>
          </a:ln>
        </p:spPr>
      </p:sp>
      <p:sp>
        <p:nvSpPr>
          <p:cNvPr id="53" name="Google Shape;53;p27"/>
          <p:cNvSpPr>
            <a:spLocks noGrp="1"/>
          </p:cNvSpPr>
          <p:nvPr>
            <p:ph type="pic" idx="9"/>
          </p:nvPr>
        </p:nvSpPr>
        <p:spPr>
          <a:xfrm>
            <a:off x="6089890" y="3621024"/>
            <a:ext cx="1522872" cy="1522476"/>
          </a:xfrm>
          <a:prstGeom prst="rect">
            <a:avLst/>
          </a:prstGeom>
          <a:noFill/>
          <a:ln>
            <a:noFill/>
          </a:ln>
        </p:spPr>
      </p:sp>
      <p:sp>
        <p:nvSpPr>
          <p:cNvPr id="54" name="Google Shape;54;p27"/>
          <p:cNvSpPr>
            <a:spLocks noGrp="1"/>
          </p:cNvSpPr>
          <p:nvPr>
            <p:ph type="pic" idx="13"/>
          </p:nvPr>
        </p:nvSpPr>
        <p:spPr>
          <a:xfrm>
            <a:off x="1519491" y="3621024"/>
            <a:ext cx="1522872" cy="1522476"/>
          </a:xfrm>
          <a:prstGeom prst="rect">
            <a:avLst/>
          </a:prstGeom>
          <a:noFill/>
          <a:ln>
            <a:noFill/>
          </a:ln>
        </p:spPr>
      </p:sp>
      <p:sp>
        <p:nvSpPr>
          <p:cNvPr id="55" name="Google Shape;55;p27"/>
          <p:cNvSpPr>
            <a:spLocks noGrp="1"/>
          </p:cNvSpPr>
          <p:nvPr>
            <p:ph type="pic" idx="14"/>
          </p:nvPr>
        </p:nvSpPr>
        <p:spPr>
          <a:xfrm>
            <a:off x="-3382" y="3621024"/>
            <a:ext cx="1522872" cy="1522476"/>
          </a:xfrm>
          <a:prstGeom prst="rect">
            <a:avLst/>
          </a:prstGeom>
          <a:noFill/>
          <a:ln>
            <a:noFill/>
          </a:ln>
        </p:spPr>
      </p:sp>
      <p:sp>
        <p:nvSpPr>
          <p:cNvPr id="56" name="Google Shape;56;p27"/>
          <p:cNvSpPr>
            <a:spLocks noGrp="1"/>
          </p:cNvSpPr>
          <p:nvPr>
            <p:ph type="pic" idx="15"/>
          </p:nvPr>
        </p:nvSpPr>
        <p:spPr>
          <a:xfrm>
            <a:off x="4565235" y="3621024"/>
            <a:ext cx="1522872" cy="1522476"/>
          </a:xfrm>
          <a:prstGeom prst="rect">
            <a:avLst/>
          </a:prstGeom>
          <a:noFill/>
          <a:ln>
            <a:noFill/>
          </a:ln>
        </p:spPr>
      </p:sp>
      <p:sp>
        <p:nvSpPr>
          <p:cNvPr id="57" name="Google Shape;57;p27"/>
          <p:cNvSpPr>
            <a:spLocks noGrp="1"/>
          </p:cNvSpPr>
          <p:nvPr>
            <p:ph type="pic" idx="16"/>
          </p:nvPr>
        </p:nvSpPr>
        <p:spPr>
          <a:xfrm>
            <a:off x="3042363" y="3621024"/>
            <a:ext cx="1522872" cy="1522476"/>
          </a:xfrm>
          <a:prstGeom prst="rect">
            <a:avLst/>
          </a:prstGeom>
          <a:noFill/>
          <a:ln>
            <a:noFill/>
          </a:ln>
        </p:spPr>
      </p:sp>
    </p:spTree>
    <p:extLst>
      <p:ext uri="{BB962C8B-B14F-4D97-AF65-F5344CB8AC3E}">
        <p14:creationId xmlns:p14="http://schemas.microsoft.com/office/powerpoint/2010/main" val="4052575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_Big Background with image">
  <p:cSld name="3_Big Background with image">
    <p:spTree>
      <p:nvGrpSpPr>
        <p:cNvPr id="1" name="Shape 58"/>
        <p:cNvGrpSpPr/>
        <p:nvPr/>
      </p:nvGrpSpPr>
      <p:grpSpPr>
        <a:xfrm>
          <a:off x="0" y="0"/>
          <a:ext cx="0" cy="0"/>
          <a:chOff x="0" y="0"/>
          <a:chExt cx="0" cy="0"/>
        </a:xfrm>
      </p:grpSpPr>
      <p:sp>
        <p:nvSpPr>
          <p:cNvPr id="59" name="Google Shape;59;p28"/>
          <p:cNvSpPr>
            <a:spLocks noGrp="1"/>
          </p:cNvSpPr>
          <p:nvPr>
            <p:ph type="pic" idx="2"/>
          </p:nvPr>
        </p:nvSpPr>
        <p:spPr>
          <a:xfrm>
            <a:off x="0" y="2943923"/>
            <a:ext cx="9144000" cy="2199578"/>
          </a:xfrm>
          <a:prstGeom prst="rect">
            <a:avLst/>
          </a:prstGeom>
          <a:noFill/>
          <a:ln>
            <a:noFill/>
          </a:ln>
        </p:spPr>
      </p:sp>
    </p:spTree>
    <p:extLst>
      <p:ext uri="{BB962C8B-B14F-4D97-AF65-F5344CB8AC3E}">
        <p14:creationId xmlns:p14="http://schemas.microsoft.com/office/powerpoint/2010/main" val="325576422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Introduction">
  <p:cSld name="1_Introduction">
    <p:spTree>
      <p:nvGrpSpPr>
        <p:cNvPr id="1" name="Shape 60"/>
        <p:cNvGrpSpPr/>
        <p:nvPr/>
      </p:nvGrpSpPr>
      <p:grpSpPr>
        <a:xfrm>
          <a:off x="0" y="0"/>
          <a:ext cx="0" cy="0"/>
          <a:chOff x="0" y="0"/>
          <a:chExt cx="0" cy="0"/>
        </a:xfrm>
      </p:grpSpPr>
      <p:sp>
        <p:nvSpPr>
          <p:cNvPr id="61" name="Google Shape;61;p29"/>
          <p:cNvSpPr>
            <a:spLocks noGrp="1"/>
          </p:cNvSpPr>
          <p:nvPr>
            <p:ph type="pic" idx="2"/>
          </p:nvPr>
        </p:nvSpPr>
        <p:spPr>
          <a:xfrm>
            <a:off x="0" y="1371601"/>
            <a:ext cx="9144000" cy="2601022"/>
          </a:xfrm>
          <a:prstGeom prst="rect">
            <a:avLst/>
          </a:prstGeom>
          <a:noFill/>
          <a:ln>
            <a:noFill/>
          </a:ln>
        </p:spPr>
      </p:sp>
    </p:spTree>
    <p:extLst>
      <p:ext uri="{BB962C8B-B14F-4D97-AF65-F5344CB8AC3E}">
        <p14:creationId xmlns:p14="http://schemas.microsoft.com/office/powerpoint/2010/main" val="195820167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_Welcome Message">
  <p:cSld name="2_Welcome Message">
    <p:spTree>
      <p:nvGrpSpPr>
        <p:cNvPr id="1" name="Shape 10"/>
        <p:cNvGrpSpPr/>
        <p:nvPr/>
      </p:nvGrpSpPr>
      <p:grpSpPr>
        <a:xfrm>
          <a:off x="0" y="0"/>
          <a:ext cx="0" cy="0"/>
          <a:chOff x="0" y="0"/>
          <a:chExt cx="0" cy="0"/>
        </a:xfrm>
      </p:grpSpPr>
      <p:pic>
        <p:nvPicPr>
          <p:cNvPr id="11" name="Google Shape;11;p38"/>
          <p:cNvPicPr preferRelativeResize="0"/>
          <p:nvPr/>
        </p:nvPicPr>
        <p:blipFill rotWithShape="1">
          <a:blip r:embed="rId2">
            <a:alphaModFix/>
          </a:blip>
          <a:srcRect l="462" t="42083" r="76" b="15924"/>
          <a:stretch/>
        </p:blipFill>
        <p:spPr>
          <a:xfrm>
            <a:off x="-13854" y="1870000"/>
            <a:ext cx="9157854" cy="2575646"/>
          </a:xfrm>
          <a:prstGeom prst="rect">
            <a:avLst/>
          </a:prstGeom>
          <a:noFill/>
          <a:ln>
            <a:noFill/>
          </a:ln>
        </p:spPr>
      </p:pic>
      <p:pic>
        <p:nvPicPr>
          <p:cNvPr id="12" name="Google Shape;12;p38"/>
          <p:cNvPicPr preferRelativeResize="0"/>
          <p:nvPr/>
        </p:nvPicPr>
        <p:blipFill rotWithShape="1">
          <a:blip r:embed="rId3">
            <a:alphaModFix/>
          </a:blip>
          <a:srcRect/>
          <a:stretch/>
        </p:blipFill>
        <p:spPr>
          <a:xfrm>
            <a:off x="2133408" y="196671"/>
            <a:ext cx="5320012" cy="1629439"/>
          </a:xfrm>
          <a:prstGeom prst="rect">
            <a:avLst/>
          </a:prstGeom>
          <a:noFill/>
          <a:ln>
            <a:noFill/>
          </a:ln>
        </p:spPr>
      </p:pic>
      <p:sp>
        <p:nvSpPr>
          <p:cNvPr id="13" name="Google Shape;13;p38"/>
          <p:cNvSpPr/>
          <p:nvPr/>
        </p:nvSpPr>
        <p:spPr>
          <a:xfrm>
            <a:off x="-13854" y="2769636"/>
            <a:ext cx="3870237" cy="417393"/>
          </a:xfrm>
          <a:prstGeom prst="rect">
            <a:avLst/>
          </a:prstGeom>
          <a:solidFill>
            <a:srgbClr val="1D941D">
              <a:alpha val="86666"/>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 name="Google Shape;14;p38"/>
          <p:cNvSpPr/>
          <p:nvPr/>
        </p:nvSpPr>
        <p:spPr>
          <a:xfrm>
            <a:off x="8673782" y="-8960"/>
            <a:ext cx="470218" cy="45719"/>
          </a:xfrm>
          <a:prstGeom prst="rect">
            <a:avLst/>
          </a:prstGeom>
          <a:solidFill>
            <a:srgbClr val="197D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 name="Google Shape;15;p38"/>
          <p:cNvSpPr/>
          <p:nvPr/>
        </p:nvSpPr>
        <p:spPr>
          <a:xfrm>
            <a:off x="8157061" y="-8961"/>
            <a:ext cx="470218" cy="45719"/>
          </a:xfrm>
          <a:prstGeom prst="rect">
            <a:avLst/>
          </a:prstGeom>
          <a:solidFill>
            <a:srgbClr val="25B92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 name="Google Shape;16;p38"/>
          <p:cNvSpPr/>
          <p:nvPr/>
        </p:nvSpPr>
        <p:spPr>
          <a:xfrm>
            <a:off x="7642427" y="-8960"/>
            <a:ext cx="470218" cy="45719"/>
          </a:xfrm>
          <a:prstGeom prst="rect">
            <a:avLst/>
          </a:prstGeom>
          <a:solidFill>
            <a:srgbClr val="65E16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 name="Google Shape;17;p38"/>
          <p:cNvSpPr/>
          <p:nvPr/>
        </p:nvSpPr>
        <p:spPr>
          <a:xfrm>
            <a:off x="1017500" y="4443817"/>
            <a:ext cx="470218" cy="45719"/>
          </a:xfrm>
          <a:prstGeom prst="rect">
            <a:avLst/>
          </a:prstGeom>
          <a:solidFill>
            <a:srgbClr val="197D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 name="Google Shape;18;p38"/>
          <p:cNvSpPr/>
          <p:nvPr/>
        </p:nvSpPr>
        <p:spPr>
          <a:xfrm>
            <a:off x="500779" y="4443816"/>
            <a:ext cx="470218" cy="45719"/>
          </a:xfrm>
          <a:prstGeom prst="rect">
            <a:avLst/>
          </a:prstGeom>
          <a:solidFill>
            <a:srgbClr val="25B92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Google Shape;19;p38"/>
          <p:cNvSpPr/>
          <p:nvPr/>
        </p:nvSpPr>
        <p:spPr>
          <a:xfrm>
            <a:off x="-13855" y="4443817"/>
            <a:ext cx="470218" cy="45719"/>
          </a:xfrm>
          <a:prstGeom prst="rect">
            <a:avLst/>
          </a:prstGeom>
          <a:solidFill>
            <a:srgbClr val="65E16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20" name="Google Shape;20;p38"/>
          <p:cNvGrpSpPr/>
          <p:nvPr/>
        </p:nvGrpSpPr>
        <p:grpSpPr>
          <a:xfrm>
            <a:off x="2039175" y="4597483"/>
            <a:ext cx="5414245" cy="395004"/>
            <a:chOff x="1387168" y="4581501"/>
            <a:chExt cx="5414245" cy="395004"/>
          </a:xfrm>
        </p:grpSpPr>
        <p:sp>
          <p:nvSpPr>
            <p:cNvPr id="21" name="Google Shape;21;p38"/>
            <p:cNvSpPr txBox="1"/>
            <p:nvPr/>
          </p:nvSpPr>
          <p:spPr>
            <a:xfrm>
              <a:off x="1901698" y="4581501"/>
              <a:ext cx="4899715" cy="394671"/>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pt-PT" sz="700" b="0" i="0" u="none" strike="noStrike" kern="0" cap="none" spc="0" normalizeH="0" baseline="0" noProof="0" dirty="0">
                  <a:ln>
                    <a:noFill/>
                  </a:ln>
                  <a:solidFill>
                    <a:srgbClr val="000000"/>
                  </a:solidFill>
                  <a:effectLst/>
                  <a:uLnTx/>
                  <a:uFillTx/>
                  <a:latin typeface="Arial"/>
                  <a:ea typeface="Arial"/>
                  <a:cs typeface="Arial"/>
                  <a:sym typeface="Arial"/>
                </a:rPr>
                <a:t>This project has received funding from the European Union’s Horizon 2020 research and innovation programme under grant agreement nº 818496. This document reflects only the author’s view and the Commission is not responsible for any use that may be made of the information it contains.</a:t>
              </a:r>
              <a:endParaRPr kumimoji="0" sz="9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2" name="Google Shape;22;p38"/>
            <p:cNvPicPr preferRelativeResize="0"/>
            <p:nvPr/>
          </p:nvPicPr>
          <p:blipFill rotWithShape="1">
            <a:blip r:embed="rId4">
              <a:alphaModFix/>
            </a:blip>
            <a:srcRect/>
            <a:stretch/>
          </p:blipFill>
          <p:spPr>
            <a:xfrm>
              <a:off x="1387168" y="4653103"/>
              <a:ext cx="514530" cy="323402"/>
            </a:xfrm>
            <a:prstGeom prst="rect">
              <a:avLst/>
            </a:prstGeom>
            <a:noFill/>
            <a:ln>
              <a:noFill/>
            </a:ln>
          </p:spPr>
        </p:pic>
      </p:grpSp>
      <p:sp>
        <p:nvSpPr>
          <p:cNvPr id="23" name="Google Shape;23;p38"/>
          <p:cNvSpPr/>
          <p:nvPr/>
        </p:nvSpPr>
        <p:spPr>
          <a:xfrm>
            <a:off x="-19124" y="3204631"/>
            <a:ext cx="3876045" cy="417393"/>
          </a:xfrm>
          <a:prstGeom prst="rect">
            <a:avLst/>
          </a:prstGeom>
          <a:solidFill>
            <a:srgbClr val="1D941D">
              <a:alpha val="86666"/>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5541834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4_Big Background with image">
  <p:cSld name="4_Big Background with image">
    <p:spTree>
      <p:nvGrpSpPr>
        <p:cNvPr id="1" name="Shape 24"/>
        <p:cNvGrpSpPr/>
        <p:nvPr/>
      </p:nvGrpSpPr>
      <p:grpSpPr>
        <a:xfrm>
          <a:off x="0" y="0"/>
          <a:ext cx="0" cy="0"/>
          <a:chOff x="0" y="0"/>
          <a:chExt cx="0" cy="0"/>
        </a:xfrm>
      </p:grpSpPr>
    </p:spTree>
    <p:extLst>
      <p:ext uri="{BB962C8B-B14F-4D97-AF65-F5344CB8AC3E}">
        <p14:creationId xmlns:p14="http://schemas.microsoft.com/office/powerpoint/2010/main" val="398792074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_General Slide">
  <p:cSld name="2_General Slide">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28661345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footer 3 images">
  <p:cSld name="footer 3 images">
    <p:spTree>
      <p:nvGrpSpPr>
        <p:cNvPr id="1" name="Shape 26"/>
        <p:cNvGrpSpPr/>
        <p:nvPr/>
      </p:nvGrpSpPr>
      <p:grpSpPr>
        <a:xfrm>
          <a:off x="0" y="0"/>
          <a:ext cx="0" cy="0"/>
          <a:chOff x="0" y="0"/>
          <a:chExt cx="0" cy="0"/>
        </a:xfrm>
      </p:grpSpPr>
      <p:sp>
        <p:nvSpPr>
          <p:cNvPr id="27" name="Google Shape;27;p40"/>
          <p:cNvSpPr/>
          <p:nvPr/>
        </p:nvSpPr>
        <p:spPr>
          <a:xfrm>
            <a:off x="0" y="-1"/>
            <a:ext cx="9144000" cy="907871"/>
          </a:xfrm>
          <a:prstGeom prst="rect">
            <a:avLst/>
          </a:prstGeom>
          <a:solidFill>
            <a:srgbClr val="3399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 name="Google Shape;28;p40"/>
          <p:cNvSpPr txBox="1">
            <a:spLocks noGrp="1"/>
          </p:cNvSpPr>
          <p:nvPr>
            <p:ph type="title"/>
          </p:nvPr>
        </p:nvSpPr>
        <p:spPr>
          <a:xfrm>
            <a:off x="522324" y="274639"/>
            <a:ext cx="7886700" cy="48381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2250"/>
              <a:buFont typeface="Arial"/>
              <a:buAutoNum type="arabicPeriod"/>
              <a:defRPr sz="2250" b="0" i="0" u="none" strike="noStrike" cap="none">
                <a:solidFill>
                  <a:schemeClr val="lt1"/>
                </a:solidFill>
                <a:latin typeface="Lato Black"/>
                <a:ea typeface="Lato Black"/>
                <a:cs typeface="Lato Black"/>
                <a:sym typeface="Lato Black"/>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9" name="Google Shape;29;p40"/>
          <p:cNvSpPr/>
          <p:nvPr/>
        </p:nvSpPr>
        <p:spPr>
          <a:xfrm>
            <a:off x="8665780" y="907870"/>
            <a:ext cx="470218" cy="45719"/>
          </a:xfrm>
          <a:prstGeom prst="rect">
            <a:avLst/>
          </a:prstGeom>
          <a:solidFill>
            <a:srgbClr val="197D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 name="Google Shape;30;p40"/>
          <p:cNvSpPr/>
          <p:nvPr/>
        </p:nvSpPr>
        <p:spPr>
          <a:xfrm>
            <a:off x="8149059" y="907869"/>
            <a:ext cx="470218" cy="45719"/>
          </a:xfrm>
          <a:prstGeom prst="rect">
            <a:avLst/>
          </a:prstGeom>
          <a:solidFill>
            <a:srgbClr val="25B92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1" name="Google Shape;31;p40"/>
          <p:cNvSpPr/>
          <p:nvPr/>
        </p:nvSpPr>
        <p:spPr>
          <a:xfrm>
            <a:off x="7634425" y="907870"/>
            <a:ext cx="470218" cy="45719"/>
          </a:xfrm>
          <a:prstGeom prst="rect">
            <a:avLst/>
          </a:prstGeom>
          <a:solidFill>
            <a:srgbClr val="65E16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 name="Google Shape;32;p40"/>
          <p:cNvSpPr txBox="1">
            <a:spLocks noGrp="1"/>
          </p:cNvSpPr>
          <p:nvPr>
            <p:ph type="body" idx="1"/>
          </p:nvPr>
        </p:nvSpPr>
        <p:spPr>
          <a:xfrm>
            <a:off x="534988" y="1110374"/>
            <a:ext cx="7874036" cy="10754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3" name="Google Shape;33;p40"/>
          <p:cNvSpPr>
            <a:spLocks noGrp="1"/>
          </p:cNvSpPr>
          <p:nvPr>
            <p:ph type="pic" idx="2"/>
          </p:nvPr>
        </p:nvSpPr>
        <p:spPr>
          <a:xfrm>
            <a:off x="0" y="2335212"/>
            <a:ext cx="3077142" cy="2808287"/>
          </a:xfrm>
          <a:prstGeom prst="rect">
            <a:avLst/>
          </a:prstGeom>
          <a:noFill/>
          <a:ln>
            <a:noFill/>
          </a:ln>
        </p:spPr>
      </p:sp>
      <p:sp>
        <p:nvSpPr>
          <p:cNvPr id="34" name="Google Shape;34;p40"/>
          <p:cNvSpPr>
            <a:spLocks noGrp="1"/>
          </p:cNvSpPr>
          <p:nvPr>
            <p:ph type="pic" idx="3"/>
          </p:nvPr>
        </p:nvSpPr>
        <p:spPr>
          <a:xfrm>
            <a:off x="3077142" y="2335211"/>
            <a:ext cx="3153537" cy="2808287"/>
          </a:xfrm>
          <a:prstGeom prst="rect">
            <a:avLst/>
          </a:prstGeom>
          <a:noFill/>
          <a:ln>
            <a:noFill/>
          </a:ln>
        </p:spPr>
      </p:sp>
      <p:sp>
        <p:nvSpPr>
          <p:cNvPr id="35" name="Google Shape;35;p40"/>
          <p:cNvSpPr>
            <a:spLocks noGrp="1"/>
          </p:cNvSpPr>
          <p:nvPr>
            <p:ph type="pic" idx="4"/>
          </p:nvPr>
        </p:nvSpPr>
        <p:spPr>
          <a:xfrm>
            <a:off x="6230679" y="2335213"/>
            <a:ext cx="2905319" cy="2808287"/>
          </a:xfrm>
          <a:prstGeom prst="rect">
            <a:avLst/>
          </a:prstGeom>
          <a:noFill/>
          <a:ln>
            <a:noFill/>
          </a:ln>
        </p:spPr>
      </p:sp>
    </p:spTree>
    <p:extLst>
      <p:ext uri="{BB962C8B-B14F-4D97-AF65-F5344CB8AC3E}">
        <p14:creationId xmlns:p14="http://schemas.microsoft.com/office/powerpoint/2010/main" val="36218030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3_General Slide">
  <p:cSld name="3_General Slide">
    <p:spTree>
      <p:nvGrpSpPr>
        <p:cNvPr id="1" name="Shape 36"/>
        <p:cNvGrpSpPr/>
        <p:nvPr/>
      </p:nvGrpSpPr>
      <p:grpSpPr>
        <a:xfrm>
          <a:off x="0" y="0"/>
          <a:ext cx="0" cy="0"/>
          <a:chOff x="0" y="0"/>
          <a:chExt cx="0" cy="0"/>
        </a:xfrm>
      </p:grpSpPr>
    </p:spTree>
    <p:extLst>
      <p:ext uri="{BB962C8B-B14F-4D97-AF65-F5344CB8AC3E}">
        <p14:creationId xmlns:p14="http://schemas.microsoft.com/office/powerpoint/2010/main" val="2818086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506673" y="0"/>
            <a:ext cx="3637328" cy="5143500"/>
          </a:xfrm>
          <a:prstGeom prst="rect">
            <a:avLst/>
          </a:prstGeom>
          <a:solidFill>
            <a:schemeClr val="bg1">
              <a:lumMod val="95000"/>
            </a:schemeClr>
          </a:solidFill>
        </p:spPr>
        <p:txBody>
          <a:bodyPr>
            <a:normAutofit/>
          </a:bodyPr>
          <a:lstStyle>
            <a:lvl1pPr>
              <a:defRPr sz="900"/>
            </a:lvl1pPr>
          </a:lstStyle>
          <a:p>
            <a:endParaRPr lang="en-US"/>
          </a:p>
        </p:txBody>
      </p:sp>
    </p:spTree>
    <p:extLst>
      <p:ext uri="{BB962C8B-B14F-4D97-AF65-F5344CB8AC3E}">
        <p14:creationId xmlns:p14="http://schemas.microsoft.com/office/powerpoint/2010/main" val="14137143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Master-Placeholder">
  <p:cSld name="1_Master-Placeholder">
    <p:spTree>
      <p:nvGrpSpPr>
        <p:cNvPr id="1" name="Shape 37"/>
        <p:cNvGrpSpPr/>
        <p:nvPr/>
      </p:nvGrpSpPr>
      <p:grpSpPr>
        <a:xfrm>
          <a:off x="0" y="0"/>
          <a:ext cx="0" cy="0"/>
          <a:chOff x="0" y="0"/>
          <a:chExt cx="0" cy="0"/>
        </a:xfrm>
      </p:grpSpPr>
      <p:sp>
        <p:nvSpPr>
          <p:cNvPr id="38" name="Google Shape;38;p24"/>
          <p:cNvSpPr>
            <a:spLocks noGrp="1"/>
          </p:cNvSpPr>
          <p:nvPr>
            <p:ph type="pic" idx="2"/>
          </p:nvPr>
        </p:nvSpPr>
        <p:spPr>
          <a:xfrm>
            <a:off x="0" y="0"/>
            <a:ext cx="3981126" cy="5143500"/>
          </a:xfrm>
          <a:prstGeom prst="rect">
            <a:avLst/>
          </a:prstGeom>
          <a:solidFill>
            <a:srgbClr val="F2F2F2"/>
          </a:solidFill>
          <a:ln>
            <a:noFill/>
          </a:ln>
        </p:spPr>
      </p:sp>
    </p:spTree>
    <p:extLst>
      <p:ext uri="{BB962C8B-B14F-4D97-AF65-F5344CB8AC3E}">
        <p14:creationId xmlns:p14="http://schemas.microsoft.com/office/powerpoint/2010/main" val="4544307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_Master-Placeholder">
  <p:cSld name="4_Master-Placeholder">
    <p:spTree>
      <p:nvGrpSpPr>
        <p:cNvPr id="1" name="Shape 39"/>
        <p:cNvGrpSpPr/>
        <p:nvPr/>
      </p:nvGrpSpPr>
      <p:grpSpPr>
        <a:xfrm>
          <a:off x="0" y="0"/>
          <a:ext cx="0" cy="0"/>
          <a:chOff x="0" y="0"/>
          <a:chExt cx="0" cy="0"/>
        </a:xfrm>
      </p:grpSpPr>
      <p:sp>
        <p:nvSpPr>
          <p:cNvPr id="40" name="Google Shape;40;p25"/>
          <p:cNvSpPr>
            <a:spLocks noGrp="1"/>
          </p:cNvSpPr>
          <p:nvPr>
            <p:ph type="pic" idx="2"/>
          </p:nvPr>
        </p:nvSpPr>
        <p:spPr>
          <a:xfrm>
            <a:off x="5506673" y="0"/>
            <a:ext cx="3637328" cy="5143500"/>
          </a:xfrm>
          <a:prstGeom prst="rect">
            <a:avLst/>
          </a:prstGeom>
          <a:solidFill>
            <a:srgbClr val="F2F2F2"/>
          </a:solidFill>
          <a:ln>
            <a:noFill/>
          </a:ln>
        </p:spPr>
      </p:sp>
    </p:spTree>
    <p:extLst>
      <p:ext uri="{BB962C8B-B14F-4D97-AF65-F5344CB8AC3E}">
        <p14:creationId xmlns:p14="http://schemas.microsoft.com/office/powerpoint/2010/main" val="9060036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Welcome Message">
  <p:cSld name="1_Welcome Message">
    <p:spTree>
      <p:nvGrpSpPr>
        <p:cNvPr id="1" name="Shape 41"/>
        <p:cNvGrpSpPr/>
        <p:nvPr/>
      </p:nvGrpSpPr>
      <p:grpSpPr>
        <a:xfrm>
          <a:off x="0" y="0"/>
          <a:ext cx="0" cy="0"/>
          <a:chOff x="0" y="0"/>
          <a:chExt cx="0" cy="0"/>
        </a:xfrm>
      </p:grpSpPr>
      <p:sp>
        <p:nvSpPr>
          <p:cNvPr id="42" name="Google Shape;42;p26"/>
          <p:cNvSpPr>
            <a:spLocks noGrp="1"/>
          </p:cNvSpPr>
          <p:nvPr>
            <p:ph type="pic" idx="2"/>
          </p:nvPr>
        </p:nvSpPr>
        <p:spPr>
          <a:xfrm>
            <a:off x="4586881" y="2571750"/>
            <a:ext cx="4572000" cy="2571750"/>
          </a:xfrm>
          <a:prstGeom prst="rect">
            <a:avLst/>
          </a:prstGeom>
          <a:noFill/>
          <a:ln>
            <a:noFill/>
          </a:ln>
        </p:spPr>
      </p:sp>
      <p:sp>
        <p:nvSpPr>
          <p:cNvPr id="43" name="Google Shape;43;p26"/>
          <p:cNvSpPr>
            <a:spLocks noGrp="1"/>
          </p:cNvSpPr>
          <p:nvPr>
            <p:ph type="pic" idx="3"/>
          </p:nvPr>
        </p:nvSpPr>
        <p:spPr>
          <a:xfrm>
            <a:off x="0" y="0"/>
            <a:ext cx="4572000" cy="2571750"/>
          </a:xfrm>
          <a:prstGeom prst="rect">
            <a:avLst/>
          </a:prstGeom>
          <a:noFill/>
          <a:ln>
            <a:noFill/>
          </a:ln>
        </p:spPr>
      </p:sp>
      <p:sp>
        <p:nvSpPr>
          <p:cNvPr id="44" name="Google Shape;44;p26"/>
          <p:cNvSpPr/>
          <p:nvPr/>
        </p:nvSpPr>
        <p:spPr>
          <a:xfrm>
            <a:off x="1" y="2"/>
            <a:ext cx="2426811" cy="84107"/>
          </a:xfrm>
          <a:prstGeom prst="rect">
            <a:avLst/>
          </a:prstGeom>
          <a:solidFill>
            <a:srgbClr val="9C9D3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06"/>
              <a:buFont typeface="Arial"/>
              <a:buNone/>
              <a:tabLst/>
              <a:defRPr/>
            </a:pPr>
            <a:endParaRPr kumimoji="0" sz="506"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094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5_General Slide">
  <p:cSld name="25_General Slide">
    <p:spTree>
      <p:nvGrpSpPr>
        <p:cNvPr id="1" name="Shape 45"/>
        <p:cNvGrpSpPr/>
        <p:nvPr/>
      </p:nvGrpSpPr>
      <p:grpSpPr>
        <a:xfrm>
          <a:off x="0" y="0"/>
          <a:ext cx="0" cy="0"/>
          <a:chOff x="0" y="0"/>
          <a:chExt cx="0" cy="0"/>
        </a:xfrm>
      </p:grpSpPr>
      <p:sp>
        <p:nvSpPr>
          <p:cNvPr id="46" name="Google Shape;46;p27"/>
          <p:cNvSpPr>
            <a:spLocks noGrp="1"/>
          </p:cNvSpPr>
          <p:nvPr>
            <p:ph type="pic" idx="2"/>
          </p:nvPr>
        </p:nvSpPr>
        <p:spPr>
          <a:xfrm>
            <a:off x="7612762" y="2098548"/>
            <a:ext cx="1531238" cy="1522476"/>
          </a:xfrm>
          <a:prstGeom prst="rect">
            <a:avLst/>
          </a:prstGeom>
          <a:noFill/>
          <a:ln>
            <a:noFill/>
          </a:ln>
        </p:spPr>
      </p:sp>
      <p:sp>
        <p:nvSpPr>
          <p:cNvPr id="47" name="Google Shape;47;p27"/>
          <p:cNvSpPr>
            <a:spLocks noGrp="1"/>
          </p:cNvSpPr>
          <p:nvPr>
            <p:ph type="pic" idx="3"/>
          </p:nvPr>
        </p:nvSpPr>
        <p:spPr>
          <a:xfrm>
            <a:off x="6089890" y="2098548"/>
            <a:ext cx="1522872" cy="1522476"/>
          </a:xfrm>
          <a:prstGeom prst="rect">
            <a:avLst/>
          </a:prstGeom>
          <a:noFill/>
          <a:ln>
            <a:noFill/>
          </a:ln>
        </p:spPr>
      </p:sp>
      <p:sp>
        <p:nvSpPr>
          <p:cNvPr id="48" name="Google Shape;48;p27"/>
          <p:cNvSpPr>
            <a:spLocks noGrp="1"/>
          </p:cNvSpPr>
          <p:nvPr>
            <p:ph type="pic" idx="4"/>
          </p:nvPr>
        </p:nvSpPr>
        <p:spPr>
          <a:xfrm>
            <a:off x="1519491" y="2098548"/>
            <a:ext cx="1522872" cy="1522476"/>
          </a:xfrm>
          <a:prstGeom prst="rect">
            <a:avLst/>
          </a:prstGeom>
          <a:noFill/>
          <a:ln>
            <a:noFill/>
          </a:ln>
        </p:spPr>
      </p:sp>
      <p:sp>
        <p:nvSpPr>
          <p:cNvPr id="49" name="Google Shape;49;p27"/>
          <p:cNvSpPr>
            <a:spLocks noGrp="1"/>
          </p:cNvSpPr>
          <p:nvPr>
            <p:ph type="pic" idx="5"/>
          </p:nvPr>
        </p:nvSpPr>
        <p:spPr>
          <a:xfrm>
            <a:off x="-3382" y="2098548"/>
            <a:ext cx="1522872" cy="1522476"/>
          </a:xfrm>
          <a:prstGeom prst="rect">
            <a:avLst/>
          </a:prstGeom>
          <a:noFill/>
          <a:ln>
            <a:noFill/>
          </a:ln>
        </p:spPr>
      </p:sp>
      <p:sp>
        <p:nvSpPr>
          <p:cNvPr id="50" name="Google Shape;50;p27"/>
          <p:cNvSpPr>
            <a:spLocks noGrp="1"/>
          </p:cNvSpPr>
          <p:nvPr>
            <p:ph type="pic" idx="6"/>
          </p:nvPr>
        </p:nvSpPr>
        <p:spPr>
          <a:xfrm>
            <a:off x="4565235" y="2098548"/>
            <a:ext cx="1522872" cy="1522476"/>
          </a:xfrm>
          <a:prstGeom prst="rect">
            <a:avLst/>
          </a:prstGeom>
          <a:noFill/>
          <a:ln>
            <a:noFill/>
          </a:ln>
        </p:spPr>
      </p:sp>
      <p:sp>
        <p:nvSpPr>
          <p:cNvPr id="51" name="Google Shape;51;p27"/>
          <p:cNvSpPr>
            <a:spLocks noGrp="1"/>
          </p:cNvSpPr>
          <p:nvPr>
            <p:ph type="pic" idx="7"/>
          </p:nvPr>
        </p:nvSpPr>
        <p:spPr>
          <a:xfrm>
            <a:off x="3042363" y="2098548"/>
            <a:ext cx="1522872" cy="1522476"/>
          </a:xfrm>
          <a:prstGeom prst="rect">
            <a:avLst/>
          </a:prstGeom>
          <a:noFill/>
          <a:ln>
            <a:noFill/>
          </a:ln>
        </p:spPr>
      </p:sp>
      <p:sp>
        <p:nvSpPr>
          <p:cNvPr id="52" name="Google Shape;52;p27"/>
          <p:cNvSpPr>
            <a:spLocks noGrp="1"/>
          </p:cNvSpPr>
          <p:nvPr>
            <p:ph type="pic" idx="8"/>
          </p:nvPr>
        </p:nvSpPr>
        <p:spPr>
          <a:xfrm>
            <a:off x="7612762" y="3621024"/>
            <a:ext cx="1531238" cy="1522476"/>
          </a:xfrm>
          <a:prstGeom prst="rect">
            <a:avLst/>
          </a:prstGeom>
          <a:noFill/>
          <a:ln>
            <a:noFill/>
          </a:ln>
        </p:spPr>
      </p:sp>
      <p:sp>
        <p:nvSpPr>
          <p:cNvPr id="53" name="Google Shape;53;p27"/>
          <p:cNvSpPr>
            <a:spLocks noGrp="1"/>
          </p:cNvSpPr>
          <p:nvPr>
            <p:ph type="pic" idx="9"/>
          </p:nvPr>
        </p:nvSpPr>
        <p:spPr>
          <a:xfrm>
            <a:off x="6089890" y="3621024"/>
            <a:ext cx="1522872" cy="1522476"/>
          </a:xfrm>
          <a:prstGeom prst="rect">
            <a:avLst/>
          </a:prstGeom>
          <a:noFill/>
          <a:ln>
            <a:noFill/>
          </a:ln>
        </p:spPr>
      </p:sp>
      <p:sp>
        <p:nvSpPr>
          <p:cNvPr id="54" name="Google Shape;54;p27"/>
          <p:cNvSpPr>
            <a:spLocks noGrp="1"/>
          </p:cNvSpPr>
          <p:nvPr>
            <p:ph type="pic" idx="13"/>
          </p:nvPr>
        </p:nvSpPr>
        <p:spPr>
          <a:xfrm>
            <a:off x="1519491" y="3621024"/>
            <a:ext cx="1522872" cy="1522476"/>
          </a:xfrm>
          <a:prstGeom prst="rect">
            <a:avLst/>
          </a:prstGeom>
          <a:noFill/>
          <a:ln>
            <a:noFill/>
          </a:ln>
        </p:spPr>
      </p:sp>
      <p:sp>
        <p:nvSpPr>
          <p:cNvPr id="55" name="Google Shape;55;p27"/>
          <p:cNvSpPr>
            <a:spLocks noGrp="1"/>
          </p:cNvSpPr>
          <p:nvPr>
            <p:ph type="pic" idx="14"/>
          </p:nvPr>
        </p:nvSpPr>
        <p:spPr>
          <a:xfrm>
            <a:off x="-3382" y="3621024"/>
            <a:ext cx="1522872" cy="1522476"/>
          </a:xfrm>
          <a:prstGeom prst="rect">
            <a:avLst/>
          </a:prstGeom>
          <a:noFill/>
          <a:ln>
            <a:noFill/>
          </a:ln>
        </p:spPr>
      </p:sp>
      <p:sp>
        <p:nvSpPr>
          <p:cNvPr id="56" name="Google Shape;56;p27"/>
          <p:cNvSpPr>
            <a:spLocks noGrp="1"/>
          </p:cNvSpPr>
          <p:nvPr>
            <p:ph type="pic" idx="15"/>
          </p:nvPr>
        </p:nvSpPr>
        <p:spPr>
          <a:xfrm>
            <a:off x="4565235" y="3621024"/>
            <a:ext cx="1522872" cy="1522476"/>
          </a:xfrm>
          <a:prstGeom prst="rect">
            <a:avLst/>
          </a:prstGeom>
          <a:noFill/>
          <a:ln>
            <a:noFill/>
          </a:ln>
        </p:spPr>
      </p:sp>
      <p:sp>
        <p:nvSpPr>
          <p:cNvPr id="57" name="Google Shape;57;p27"/>
          <p:cNvSpPr>
            <a:spLocks noGrp="1"/>
          </p:cNvSpPr>
          <p:nvPr>
            <p:ph type="pic" idx="16"/>
          </p:nvPr>
        </p:nvSpPr>
        <p:spPr>
          <a:xfrm>
            <a:off x="3042363" y="3621024"/>
            <a:ext cx="1522872" cy="1522476"/>
          </a:xfrm>
          <a:prstGeom prst="rect">
            <a:avLst/>
          </a:prstGeom>
          <a:noFill/>
          <a:ln>
            <a:noFill/>
          </a:ln>
        </p:spPr>
      </p:sp>
    </p:spTree>
    <p:extLst>
      <p:ext uri="{BB962C8B-B14F-4D97-AF65-F5344CB8AC3E}">
        <p14:creationId xmlns:p14="http://schemas.microsoft.com/office/powerpoint/2010/main" val="27139114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_Big Background with image">
  <p:cSld name="3_Big Background with image">
    <p:spTree>
      <p:nvGrpSpPr>
        <p:cNvPr id="1" name="Shape 58"/>
        <p:cNvGrpSpPr/>
        <p:nvPr/>
      </p:nvGrpSpPr>
      <p:grpSpPr>
        <a:xfrm>
          <a:off x="0" y="0"/>
          <a:ext cx="0" cy="0"/>
          <a:chOff x="0" y="0"/>
          <a:chExt cx="0" cy="0"/>
        </a:xfrm>
      </p:grpSpPr>
      <p:sp>
        <p:nvSpPr>
          <p:cNvPr id="59" name="Google Shape;59;p28"/>
          <p:cNvSpPr>
            <a:spLocks noGrp="1"/>
          </p:cNvSpPr>
          <p:nvPr>
            <p:ph type="pic" idx="2"/>
          </p:nvPr>
        </p:nvSpPr>
        <p:spPr>
          <a:xfrm>
            <a:off x="0" y="2943923"/>
            <a:ext cx="9144000" cy="2199578"/>
          </a:xfrm>
          <a:prstGeom prst="rect">
            <a:avLst/>
          </a:prstGeom>
          <a:noFill/>
          <a:ln>
            <a:noFill/>
          </a:ln>
        </p:spPr>
      </p:sp>
    </p:spTree>
    <p:extLst>
      <p:ext uri="{BB962C8B-B14F-4D97-AF65-F5344CB8AC3E}">
        <p14:creationId xmlns:p14="http://schemas.microsoft.com/office/powerpoint/2010/main" val="394325502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Introduction">
  <p:cSld name="1_Introduction">
    <p:spTree>
      <p:nvGrpSpPr>
        <p:cNvPr id="1" name="Shape 60"/>
        <p:cNvGrpSpPr/>
        <p:nvPr/>
      </p:nvGrpSpPr>
      <p:grpSpPr>
        <a:xfrm>
          <a:off x="0" y="0"/>
          <a:ext cx="0" cy="0"/>
          <a:chOff x="0" y="0"/>
          <a:chExt cx="0" cy="0"/>
        </a:xfrm>
      </p:grpSpPr>
      <p:sp>
        <p:nvSpPr>
          <p:cNvPr id="61" name="Google Shape;61;p29"/>
          <p:cNvSpPr>
            <a:spLocks noGrp="1"/>
          </p:cNvSpPr>
          <p:nvPr>
            <p:ph type="pic" idx="2"/>
          </p:nvPr>
        </p:nvSpPr>
        <p:spPr>
          <a:xfrm>
            <a:off x="0" y="1371601"/>
            <a:ext cx="9144000" cy="2601022"/>
          </a:xfrm>
          <a:prstGeom prst="rect">
            <a:avLst/>
          </a:prstGeom>
          <a:noFill/>
          <a:ln>
            <a:noFill/>
          </a:ln>
        </p:spPr>
      </p:sp>
    </p:spTree>
    <p:extLst>
      <p:ext uri="{BB962C8B-B14F-4D97-AF65-F5344CB8AC3E}">
        <p14:creationId xmlns:p14="http://schemas.microsoft.com/office/powerpoint/2010/main" val="144243349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3981126" cy="5143500"/>
          </a:xfrm>
          <a:prstGeom prst="rect">
            <a:avLst/>
          </a:prstGeom>
          <a:solidFill>
            <a:schemeClr val="bg1">
              <a:lumMod val="95000"/>
            </a:schemeClr>
          </a:solidFill>
        </p:spPr>
        <p:txBody>
          <a:bodyPr>
            <a:normAutofit/>
          </a:bodyPr>
          <a:lstStyle>
            <a:lvl1pPr>
              <a:defRPr sz="900"/>
            </a:lvl1pPr>
          </a:lstStyle>
          <a:p>
            <a:endParaRPr lang="en-US"/>
          </a:p>
        </p:txBody>
      </p:sp>
    </p:spTree>
    <p:extLst>
      <p:ext uri="{BB962C8B-B14F-4D97-AF65-F5344CB8AC3E}">
        <p14:creationId xmlns:p14="http://schemas.microsoft.com/office/powerpoint/2010/main" val="172439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23962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980623"/>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105" r:id="rId4"/>
    <p:sldLayoutId id="2147484062" r:id="rId5"/>
    <p:sldLayoutId id="2147484063" r:id="rId6"/>
    <p:sldLayoutId id="2147484064" r:id="rId7"/>
    <p:sldLayoutId id="2147484065" r:id="rId8"/>
    <p:sldLayoutId id="2147484096" r:id="rId9"/>
    <p:sldLayoutId id="2147484098" r:id="rId10"/>
    <p:sldLayoutId id="2147484099" r:id="rId11"/>
    <p:sldLayoutId id="2147484101" r:id="rId12"/>
    <p:sldLayoutId id="2147484034" r:id="rId13"/>
    <p:sldLayoutId id="2147484016" r:id="rId14"/>
    <p:sldLayoutId id="2147484124" r:id="rId15"/>
  </p:sldLayoutIdLst>
  <p:hf hdr="0" dt="0"/>
  <p:txStyles>
    <p:titleStyle>
      <a:lvl1pPr algn="l" defTabSz="685638" rtl="0" eaLnBrk="1" latinLnBrk="0" hangingPunct="1">
        <a:lnSpc>
          <a:spcPct val="90000"/>
        </a:lnSpc>
        <a:spcBef>
          <a:spcPct val="0"/>
        </a:spcBef>
        <a:buNone/>
        <a:defRPr sz="3299" b="0" i="0" kern="1200">
          <a:solidFill>
            <a:schemeClr val="tx1"/>
          </a:solidFill>
          <a:latin typeface="Lato Light" charset="0"/>
          <a:ea typeface="Lato Light" charset="0"/>
          <a:cs typeface="Lato Light" charset="0"/>
        </a:defRPr>
      </a:lvl1pPr>
    </p:titleStyle>
    <p:bodyStyle>
      <a:lvl1pPr marL="171409" indent="-171409" algn="l" defTabSz="685638" rtl="0" eaLnBrk="1" latinLnBrk="0" hangingPunct="1">
        <a:lnSpc>
          <a:spcPct val="90000"/>
        </a:lnSpc>
        <a:spcBef>
          <a:spcPts val="750"/>
        </a:spcBef>
        <a:buFont typeface="Arial" panose="020B0604020202020204" pitchFamily="34" charset="0"/>
        <a:buChar char="•"/>
        <a:defRPr sz="2100" b="0" i="0" kern="1200">
          <a:solidFill>
            <a:schemeClr val="tx1"/>
          </a:solidFill>
          <a:latin typeface="Lato Light" charset="0"/>
          <a:ea typeface="Lato Light" charset="0"/>
          <a:cs typeface="Lato Light" charset="0"/>
        </a:defRPr>
      </a:lvl1pPr>
      <a:lvl2pPr marL="514227" indent="-171409" algn="l" defTabSz="685638" rtl="0" eaLnBrk="1" latinLnBrk="0" hangingPunct="1">
        <a:lnSpc>
          <a:spcPct val="90000"/>
        </a:lnSpc>
        <a:spcBef>
          <a:spcPts val="375"/>
        </a:spcBef>
        <a:buFont typeface="Arial" panose="020B0604020202020204" pitchFamily="34" charset="0"/>
        <a:buChar char="•"/>
        <a:defRPr sz="1800" b="0" i="0" kern="1200">
          <a:solidFill>
            <a:schemeClr val="tx1"/>
          </a:solidFill>
          <a:latin typeface="Lato Light" charset="0"/>
          <a:ea typeface="Lato Light" charset="0"/>
          <a:cs typeface="Lato Light" charset="0"/>
        </a:defRPr>
      </a:lvl2pPr>
      <a:lvl3pPr marL="857047" indent="-171409" algn="l" defTabSz="685638" rtl="0" eaLnBrk="1" latinLnBrk="0" hangingPunct="1">
        <a:lnSpc>
          <a:spcPct val="90000"/>
        </a:lnSpc>
        <a:spcBef>
          <a:spcPts val="375"/>
        </a:spcBef>
        <a:buFont typeface="Arial" panose="020B0604020202020204" pitchFamily="34" charset="0"/>
        <a:buChar char="•"/>
        <a:defRPr sz="1500" b="0" i="0" kern="1200">
          <a:solidFill>
            <a:schemeClr val="tx1"/>
          </a:solidFill>
          <a:latin typeface="Lato Light" charset="0"/>
          <a:ea typeface="Lato Light" charset="0"/>
          <a:cs typeface="Lato Light" charset="0"/>
        </a:defRPr>
      </a:lvl3pPr>
      <a:lvl4pPr marL="1199865" indent="-171409" algn="l" defTabSz="685638" rtl="0" eaLnBrk="1" latinLnBrk="0" hangingPunct="1">
        <a:lnSpc>
          <a:spcPct val="90000"/>
        </a:lnSpc>
        <a:spcBef>
          <a:spcPts val="375"/>
        </a:spcBef>
        <a:buFont typeface="Arial" panose="020B0604020202020204" pitchFamily="34" charset="0"/>
        <a:buChar char="•"/>
        <a:defRPr sz="1350" b="0" i="0" kern="1200">
          <a:solidFill>
            <a:schemeClr val="tx1"/>
          </a:solidFill>
          <a:latin typeface="Lato Light" charset="0"/>
          <a:ea typeface="Lato Light" charset="0"/>
          <a:cs typeface="Lato Light" charset="0"/>
        </a:defRPr>
      </a:lvl4pPr>
      <a:lvl5pPr marL="1542683" indent="-171409" algn="l" defTabSz="685638" rtl="0" eaLnBrk="1" latinLnBrk="0" hangingPunct="1">
        <a:lnSpc>
          <a:spcPct val="90000"/>
        </a:lnSpc>
        <a:spcBef>
          <a:spcPts val="375"/>
        </a:spcBef>
        <a:buFont typeface="Arial" panose="020B0604020202020204" pitchFamily="34" charset="0"/>
        <a:buChar char="•"/>
        <a:defRPr sz="1350" b="0" i="0" kern="1200">
          <a:solidFill>
            <a:schemeClr val="tx1"/>
          </a:solidFill>
          <a:latin typeface="Lato Light" charset="0"/>
          <a:ea typeface="Lato Light" charset="0"/>
          <a:cs typeface="Lato Light" charset="0"/>
        </a:defRPr>
      </a:lvl5pPr>
      <a:lvl6pPr marL="1885503" indent="-171409" algn="l" defTabSz="68563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21" indent="-171409" algn="l" defTabSz="68563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39" indent="-171409" algn="l" defTabSz="68563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57" indent="-171409" algn="l" defTabSz="68563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38" rtl="0" eaLnBrk="1" latinLnBrk="0" hangingPunct="1">
        <a:defRPr sz="1350" kern="1200">
          <a:solidFill>
            <a:schemeClr val="tx1"/>
          </a:solidFill>
          <a:latin typeface="+mn-lt"/>
          <a:ea typeface="+mn-ea"/>
          <a:cs typeface="+mn-cs"/>
        </a:defRPr>
      </a:lvl1pPr>
      <a:lvl2pPr marL="342818" algn="l" defTabSz="685638" rtl="0" eaLnBrk="1" latinLnBrk="0" hangingPunct="1">
        <a:defRPr sz="1350" kern="1200">
          <a:solidFill>
            <a:schemeClr val="tx1"/>
          </a:solidFill>
          <a:latin typeface="+mn-lt"/>
          <a:ea typeface="+mn-ea"/>
          <a:cs typeface="+mn-cs"/>
        </a:defRPr>
      </a:lvl2pPr>
      <a:lvl3pPr marL="685638" algn="l" defTabSz="685638" rtl="0" eaLnBrk="1" latinLnBrk="0" hangingPunct="1">
        <a:defRPr sz="1350" kern="1200">
          <a:solidFill>
            <a:schemeClr val="tx1"/>
          </a:solidFill>
          <a:latin typeface="+mn-lt"/>
          <a:ea typeface="+mn-ea"/>
          <a:cs typeface="+mn-cs"/>
        </a:defRPr>
      </a:lvl3pPr>
      <a:lvl4pPr marL="1028456" algn="l" defTabSz="685638" rtl="0" eaLnBrk="1" latinLnBrk="0" hangingPunct="1">
        <a:defRPr sz="1350" kern="1200">
          <a:solidFill>
            <a:schemeClr val="tx1"/>
          </a:solidFill>
          <a:latin typeface="+mn-lt"/>
          <a:ea typeface="+mn-ea"/>
          <a:cs typeface="+mn-cs"/>
        </a:defRPr>
      </a:lvl4pPr>
      <a:lvl5pPr marL="1371274" algn="l" defTabSz="685638" rtl="0" eaLnBrk="1" latinLnBrk="0" hangingPunct="1">
        <a:defRPr sz="1350" kern="1200">
          <a:solidFill>
            <a:schemeClr val="tx1"/>
          </a:solidFill>
          <a:latin typeface="+mn-lt"/>
          <a:ea typeface="+mn-ea"/>
          <a:cs typeface="+mn-cs"/>
        </a:defRPr>
      </a:lvl5pPr>
      <a:lvl6pPr marL="1714092" algn="l" defTabSz="685638" rtl="0" eaLnBrk="1" latinLnBrk="0" hangingPunct="1">
        <a:defRPr sz="1350" kern="1200">
          <a:solidFill>
            <a:schemeClr val="tx1"/>
          </a:solidFill>
          <a:latin typeface="+mn-lt"/>
          <a:ea typeface="+mn-ea"/>
          <a:cs typeface="+mn-cs"/>
        </a:defRPr>
      </a:lvl6pPr>
      <a:lvl7pPr marL="2056912" algn="l" defTabSz="685638" rtl="0" eaLnBrk="1" latinLnBrk="0" hangingPunct="1">
        <a:defRPr sz="1350" kern="1200">
          <a:solidFill>
            <a:schemeClr val="tx1"/>
          </a:solidFill>
          <a:latin typeface="+mn-lt"/>
          <a:ea typeface="+mn-ea"/>
          <a:cs typeface="+mn-cs"/>
        </a:defRPr>
      </a:lvl7pPr>
      <a:lvl8pPr marL="2399730" algn="l" defTabSz="685638" rtl="0" eaLnBrk="1" latinLnBrk="0" hangingPunct="1">
        <a:defRPr sz="1350" kern="1200">
          <a:solidFill>
            <a:schemeClr val="tx1"/>
          </a:solidFill>
          <a:latin typeface="+mn-lt"/>
          <a:ea typeface="+mn-ea"/>
          <a:cs typeface="+mn-cs"/>
        </a:defRPr>
      </a:lvl8pPr>
      <a:lvl9pPr marL="2742548" algn="l" defTabSz="685638"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384353"/>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 id="2147484119" r:id="rId13"/>
    <p:sldLayoutId id="2147484120" r:id="rId14"/>
    <p:sldLayoutId id="2147484121" r:id="rId15"/>
    <p:sldLayoutId id="2147484122" r:id="rId16"/>
  </p:sldLayoutIdLst>
  <p:hf hdr="0" dt="0"/>
  <p:txStyles>
    <p:titleStyle>
      <a:lvl1pPr algn="l" defTabSz="685638" rtl="0" eaLnBrk="1" latinLnBrk="0" hangingPunct="1">
        <a:lnSpc>
          <a:spcPct val="90000"/>
        </a:lnSpc>
        <a:spcBef>
          <a:spcPct val="0"/>
        </a:spcBef>
        <a:buNone/>
        <a:defRPr sz="3299" b="0" i="0" kern="1200">
          <a:solidFill>
            <a:schemeClr val="tx1"/>
          </a:solidFill>
          <a:latin typeface="Lato Light" charset="0"/>
          <a:ea typeface="Lato Light" charset="0"/>
          <a:cs typeface="Lato Light" charset="0"/>
        </a:defRPr>
      </a:lvl1pPr>
    </p:titleStyle>
    <p:bodyStyle>
      <a:lvl1pPr marL="171409" indent="-171409" algn="l" defTabSz="685638" rtl="0" eaLnBrk="1" latinLnBrk="0" hangingPunct="1">
        <a:lnSpc>
          <a:spcPct val="90000"/>
        </a:lnSpc>
        <a:spcBef>
          <a:spcPts val="750"/>
        </a:spcBef>
        <a:buFont typeface="Arial" panose="020B0604020202020204" pitchFamily="34" charset="0"/>
        <a:buChar char="•"/>
        <a:defRPr sz="2100" b="0" i="0" kern="1200">
          <a:solidFill>
            <a:schemeClr val="tx1"/>
          </a:solidFill>
          <a:latin typeface="Lato Light" charset="0"/>
          <a:ea typeface="Lato Light" charset="0"/>
          <a:cs typeface="Lato Light" charset="0"/>
        </a:defRPr>
      </a:lvl1pPr>
      <a:lvl2pPr marL="514227" indent="-171409" algn="l" defTabSz="685638" rtl="0" eaLnBrk="1" latinLnBrk="0" hangingPunct="1">
        <a:lnSpc>
          <a:spcPct val="90000"/>
        </a:lnSpc>
        <a:spcBef>
          <a:spcPts val="375"/>
        </a:spcBef>
        <a:buFont typeface="Arial" panose="020B0604020202020204" pitchFamily="34" charset="0"/>
        <a:buChar char="•"/>
        <a:defRPr sz="1800" b="0" i="0" kern="1200">
          <a:solidFill>
            <a:schemeClr val="tx1"/>
          </a:solidFill>
          <a:latin typeface="Lato Light" charset="0"/>
          <a:ea typeface="Lato Light" charset="0"/>
          <a:cs typeface="Lato Light" charset="0"/>
        </a:defRPr>
      </a:lvl2pPr>
      <a:lvl3pPr marL="857047" indent="-171409" algn="l" defTabSz="685638" rtl="0" eaLnBrk="1" latinLnBrk="0" hangingPunct="1">
        <a:lnSpc>
          <a:spcPct val="90000"/>
        </a:lnSpc>
        <a:spcBef>
          <a:spcPts val="375"/>
        </a:spcBef>
        <a:buFont typeface="Arial" panose="020B0604020202020204" pitchFamily="34" charset="0"/>
        <a:buChar char="•"/>
        <a:defRPr sz="1500" b="0" i="0" kern="1200">
          <a:solidFill>
            <a:schemeClr val="tx1"/>
          </a:solidFill>
          <a:latin typeface="Lato Light" charset="0"/>
          <a:ea typeface="Lato Light" charset="0"/>
          <a:cs typeface="Lato Light" charset="0"/>
        </a:defRPr>
      </a:lvl3pPr>
      <a:lvl4pPr marL="1199865" indent="-171409" algn="l" defTabSz="685638" rtl="0" eaLnBrk="1" latinLnBrk="0" hangingPunct="1">
        <a:lnSpc>
          <a:spcPct val="90000"/>
        </a:lnSpc>
        <a:spcBef>
          <a:spcPts val="375"/>
        </a:spcBef>
        <a:buFont typeface="Arial" panose="020B0604020202020204" pitchFamily="34" charset="0"/>
        <a:buChar char="•"/>
        <a:defRPr sz="1350" b="0" i="0" kern="1200">
          <a:solidFill>
            <a:schemeClr val="tx1"/>
          </a:solidFill>
          <a:latin typeface="Lato Light" charset="0"/>
          <a:ea typeface="Lato Light" charset="0"/>
          <a:cs typeface="Lato Light" charset="0"/>
        </a:defRPr>
      </a:lvl4pPr>
      <a:lvl5pPr marL="1542683" indent="-171409" algn="l" defTabSz="685638" rtl="0" eaLnBrk="1" latinLnBrk="0" hangingPunct="1">
        <a:lnSpc>
          <a:spcPct val="90000"/>
        </a:lnSpc>
        <a:spcBef>
          <a:spcPts val="375"/>
        </a:spcBef>
        <a:buFont typeface="Arial" panose="020B0604020202020204" pitchFamily="34" charset="0"/>
        <a:buChar char="•"/>
        <a:defRPr sz="1350" b="0" i="0" kern="1200">
          <a:solidFill>
            <a:schemeClr val="tx1"/>
          </a:solidFill>
          <a:latin typeface="Lato Light" charset="0"/>
          <a:ea typeface="Lato Light" charset="0"/>
          <a:cs typeface="Lato Light" charset="0"/>
        </a:defRPr>
      </a:lvl5pPr>
      <a:lvl6pPr marL="1885503" indent="-171409" algn="l" defTabSz="68563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21" indent="-171409" algn="l" defTabSz="68563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39" indent="-171409" algn="l" defTabSz="68563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57" indent="-171409" algn="l" defTabSz="68563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38" rtl="0" eaLnBrk="1" latinLnBrk="0" hangingPunct="1">
        <a:defRPr sz="1350" kern="1200">
          <a:solidFill>
            <a:schemeClr val="tx1"/>
          </a:solidFill>
          <a:latin typeface="+mn-lt"/>
          <a:ea typeface="+mn-ea"/>
          <a:cs typeface="+mn-cs"/>
        </a:defRPr>
      </a:lvl1pPr>
      <a:lvl2pPr marL="342818" algn="l" defTabSz="685638" rtl="0" eaLnBrk="1" latinLnBrk="0" hangingPunct="1">
        <a:defRPr sz="1350" kern="1200">
          <a:solidFill>
            <a:schemeClr val="tx1"/>
          </a:solidFill>
          <a:latin typeface="+mn-lt"/>
          <a:ea typeface="+mn-ea"/>
          <a:cs typeface="+mn-cs"/>
        </a:defRPr>
      </a:lvl2pPr>
      <a:lvl3pPr marL="685638" algn="l" defTabSz="685638" rtl="0" eaLnBrk="1" latinLnBrk="0" hangingPunct="1">
        <a:defRPr sz="1350" kern="1200">
          <a:solidFill>
            <a:schemeClr val="tx1"/>
          </a:solidFill>
          <a:latin typeface="+mn-lt"/>
          <a:ea typeface="+mn-ea"/>
          <a:cs typeface="+mn-cs"/>
        </a:defRPr>
      </a:lvl3pPr>
      <a:lvl4pPr marL="1028456" algn="l" defTabSz="685638" rtl="0" eaLnBrk="1" latinLnBrk="0" hangingPunct="1">
        <a:defRPr sz="1350" kern="1200">
          <a:solidFill>
            <a:schemeClr val="tx1"/>
          </a:solidFill>
          <a:latin typeface="+mn-lt"/>
          <a:ea typeface="+mn-ea"/>
          <a:cs typeface="+mn-cs"/>
        </a:defRPr>
      </a:lvl4pPr>
      <a:lvl5pPr marL="1371274" algn="l" defTabSz="685638" rtl="0" eaLnBrk="1" latinLnBrk="0" hangingPunct="1">
        <a:defRPr sz="1350" kern="1200">
          <a:solidFill>
            <a:schemeClr val="tx1"/>
          </a:solidFill>
          <a:latin typeface="+mn-lt"/>
          <a:ea typeface="+mn-ea"/>
          <a:cs typeface="+mn-cs"/>
        </a:defRPr>
      </a:lvl5pPr>
      <a:lvl6pPr marL="1714092" algn="l" defTabSz="685638" rtl="0" eaLnBrk="1" latinLnBrk="0" hangingPunct="1">
        <a:defRPr sz="1350" kern="1200">
          <a:solidFill>
            <a:schemeClr val="tx1"/>
          </a:solidFill>
          <a:latin typeface="+mn-lt"/>
          <a:ea typeface="+mn-ea"/>
          <a:cs typeface="+mn-cs"/>
        </a:defRPr>
      </a:lvl6pPr>
      <a:lvl7pPr marL="2056912" algn="l" defTabSz="685638" rtl="0" eaLnBrk="1" latinLnBrk="0" hangingPunct="1">
        <a:defRPr sz="1350" kern="1200">
          <a:solidFill>
            <a:schemeClr val="tx1"/>
          </a:solidFill>
          <a:latin typeface="+mn-lt"/>
          <a:ea typeface="+mn-ea"/>
          <a:cs typeface="+mn-cs"/>
        </a:defRPr>
      </a:lvl7pPr>
      <a:lvl8pPr marL="2399730" algn="l" defTabSz="685638" rtl="0" eaLnBrk="1" latinLnBrk="0" hangingPunct="1">
        <a:defRPr sz="1350" kern="1200">
          <a:solidFill>
            <a:schemeClr val="tx1"/>
          </a:solidFill>
          <a:latin typeface="+mn-lt"/>
          <a:ea typeface="+mn-ea"/>
          <a:cs typeface="+mn-cs"/>
        </a:defRPr>
      </a:lvl8pPr>
      <a:lvl9pPr marL="2742548" algn="l" defTabSz="68563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555921808"/>
      </p:ext>
    </p:extLst>
  </p:cSld>
  <p:clrMap bg1="lt1" tx1="dk1" bg2="dk2" tx2="lt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968828396"/>
      </p:ext>
    </p:extLst>
  </p:cSld>
  <p:clrMap bg1="lt1" tx1="dk1" bg2="dk2" tx2="lt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858646463"/>
      </p:ext>
    </p:extLst>
  </p:cSld>
  <p:clrMap bg1="lt1" tx1="dk1" bg2="dk2" tx2="lt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971330277"/>
      </p:ext>
    </p:extLst>
  </p:cSld>
  <p:clrMap bg1="lt1" tx1="dk1" bg2="dk2" tx2="lt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5.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atlasbestpractices.com/polirura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atraktivnyvidiek.sk/" TargetMode="External"/><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46.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 de texto 86">
            <a:extLst>
              <a:ext uri="{FF2B5EF4-FFF2-40B4-BE49-F238E27FC236}">
                <a16:creationId xmlns:a16="http://schemas.microsoft.com/office/drawing/2014/main" xmlns="" id="{AC8D9C24-04D8-4F44-A77F-0014386C1EB1}"/>
              </a:ext>
            </a:extLst>
          </p:cNvPr>
          <p:cNvSpPr txBox="1"/>
          <p:nvPr/>
        </p:nvSpPr>
        <p:spPr>
          <a:xfrm>
            <a:off x="383789" y="2722846"/>
            <a:ext cx="3372822" cy="9103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Aft>
                <a:spcPts val="800"/>
              </a:spcAft>
            </a:pPr>
            <a:r>
              <a:rPr lang="sk-SK" sz="2000" b="1" cap="small" dirty="0" smtClean="0">
                <a:solidFill>
                  <a:schemeClr val="bg1"/>
                </a:solidFill>
                <a:latin typeface="Arial" panose="020B0604020202020204" pitchFamily="34" charset="0"/>
                <a:ea typeface="Calibri" panose="020F0502020204030204" pitchFamily="34" charset="0"/>
                <a:cs typeface="Arial" panose="020B0604020202020204" pitchFamily="34" charset="0"/>
              </a:rPr>
              <a:t>VÍZIA PRE ATRAKTÍVNEJŠÍ VIDIEK – uvedenie do ŽIVOTA</a:t>
            </a:r>
          </a:p>
        </p:txBody>
      </p:sp>
      <p:sp>
        <p:nvSpPr>
          <p:cNvPr id="5" name="Obdĺžnik 4"/>
          <p:cNvSpPr/>
          <p:nvPr/>
        </p:nvSpPr>
        <p:spPr>
          <a:xfrm>
            <a:off x="5387390" y="3912705"/>
            <a:ext cx="3511994" cy="507831"/>
          </a:xfrm>
          <a:prstGeom prst="rect">
            <a:avLst/>
          </a:prstGeom>
        </p:spPr>
        <p:txBody>
          <a:bodyPr wrap="square">
            <a:spAutoFit/>
          </a:bodyPr>
          <a:lstStyle/>
          <a:p>
            <a:r>
              <a:rPr lang="en-US" dirty="0" smtClean="0">
                <a:solidFill>
                  <a:schemeClr val="bg1"/>
                </a:solidFill>
              </a:rPr>
              <a:t>KONFERENCIA, T</a:t>
            </a:r>
            <a:r>
              <a:rPr lang="sk-SK" dirty="0" err="1" smtClean="0">
                <a:solidFill>
                  <a:schemeClr val="bg1"/>
                </a:solidFill>
              </a:rPr>
              <a:t>ále</a:t>
            </a:r>
            <a:endParaRPr lang="sk-SK" dirty="0" smtClean="0">
              <a:solidFill>
                <a:schemeClr val="bg1"/>
              </a:solidFill>
            </a:endParaRPr>
          </a:p>
          <a:p>
            <a:r>
              <a:rPr lang="sk-SK" dirty="0" smtClean="0">
                <a:solidFill>
                  <a:schemeClr val="bg1"/>
                </a:solidFill>
              </a:rPr>
              <a:t> 8. júna 2022</a:t>
            </a:r>
            <a:endParaRPr lang="sk-SK" dirty="0">
              <a:solidFill>
                <a:schemeClr val="bg1"/>
              </a:solidFill>
            </a:endParaRPr>
          </a:p>
        </p:txBody>
      </p:sp>
    </p:spTree>
    <p:extLst>
      <p:ext uri="{BB962C8B-B14F-4D97-AF65-F5344CB8AC3E}">
        <p14:creationId xmlns:p14="http://schemas.microsoft.com/office/powerpoint/2010/main" val="32213800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a:spLocks noGrp="1"/>
          </p:cNvSpPr>
          <p:nvPr>
            <p:ph type="title"/>
          </p:nvPr>
        </p:nvSpPr>
        <p:spPr>
          <a:xfrm>
            <a:off x="522324" y="274639"/>
            <a:ext cx="7886700" cy="48381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200"/>
              <a:buNone/>
            </a:pPr>
            <a:r>
              <a:rPr lang="sk-SK" dirty="0" smtClean="0">
                <a:latin typeface="72 Condensed" panose="020B0506030000000003" pitchFamily="34" charset="0"/>
                <a:cs typeface="72 Condensed" panose="020B0506030000000003" pitchFamily="34" charset="0"/>
              </a:rPr>
              <a:t>Pro akčná prognostická činnosť </a:t>
            </a:r>
            <a:r>
              <a:rPr lang="pt-PT" dirty="0" smtClean="0">
                <a:latin typeface="72 Condensed" panose="020B0506030000000003" pitchFamily="34" charset="0"/>
                <a:cs typeface="72 Condensed" panose="020B0506030000000003" pitchFamily="34" charset="0"/>
              </a:rPr>
              <a:t>– </a:t>
            </a:r>
            <a:r>
              <a:rPr lang="sk-SK" dirty="0" smtClean="0">
                <a:latin typeface="72 Condensed" panose="020B0506030000000003" pitchFamily="34" charset="0"/>
                <a:cs typeface="72 Condensed" panose="020B0506030000000003" pitchFamily="34" charset="0"/>
              </a:rPr>
              <a:t>ÁNO</a:t>
            </a:r>
            <a:r>
              <a:rPr lang="pt-PT" dirty="0" smtClean="0">
                <a:latin typeface="72 Condensed" panose="020B0506030000000003" pitchFamily="34" charset="0"/>
                <a:cs typeface="72 Condensed" panose="020B0506030000000003" pitchFamily="34" charset="0"/>
              </a:rPr>
              <a:t> </a:t>
            </a:r>
            <a:r>
              <a:rPr lang="sk-SK" dirty="0" smtClean="0">
                <a:latin typeface="72 Condensed" panose="020B0506030000000003" pitchFamily="34" charset="0"/>
                <a:cs typeface="72 Condensed" panose="020B0506030000000003" pitchFamily="34" charset="0"/>
              </a:rPr>
              <a:t>alebo NIE</a:t>
            </a:r>
            <a:r>
              <a:rPr lang="pt-PT" dirty="0" smtClean="0">
                <a:latin typeface="72 Condensed" panose="020B0506030000000003" pitchFamily="34" charset="0"/>
                <a:cs typeface="72 Condensed" panose="020B0506030000000003" pitchFamily="34" charset="0"/>
              </a:rPr>
              <a:t>?</a:t>
            </a:r>
            <a:endParaRPr dirty="0">
              <a:latin typeface="72 Condensed" panose="020B0506030000000003" pitchFamily="34" charset="0"/>
              <a:cs typeface="72 Condensed" panose="020B0506030000000003" pitchFamily="34" charset="0"/>
            </a:endParaRPr>
          </a:p>
        </p:txBody>
      </p:sp>
      <p:sp>
        <p:nvSpPr>
          <p:cNvPr id="230" name="Google Shape;230;p37"/>
          <p:cNvSpPr txBox="1"/>
          <p:nvPr/>
        </p:nvSpPr>
        <p:spPr>
          <a:xfrm>
            <a:off x="527620" y="3409320"/>
            <a:ext cx="8138160" cy="1601345"/>
          </a:xfrm>
          <a:prstGeom prst="rect">
            <a:avLst/>
          </a:prstGeom>
          <a:noFill/>
          <a:ln>
            <a:noFill/>
          </a:ln>
        </p:spPr>
        <p:txBody>
          <a:bodyPr spcFirstLastPara="1" wrap="square" lIns="91425" tIns="91425" rIns="91425" bIns="91425" anchor="t" anchorCtr="0">
            <a:noAutofit/>
          </a:bodyPr>
          <a:lstStyle/>
          <a:p>
            <a:pPr lvl="0" defTabSz="914400">
              <a:lnSpc>
                <a:spcPct val="107000"/>
              </a:lnSpc>
              <a:buClr>
                <a:srgbClr val="000000"/>
              </a:buClr>
            </a:pPr>
            <a:r>
              <a:rPr lang="sk-SK" sz="1800" kern="0" dirty="0">
                <a:solidFill>
                  <a:srgbClr val="443946"/>
                </a:solidFill>
                <a:latin typeface="72 Condensed" panose="020B0506030000000003" pitchFamily="34" charset="0"/>
                <a:ea typeface="Calibri"/>
                <a:cs typeface="72 Condensed" panose="020B0506030000000003" pitchFamily="34" charset="0"/>
                <a:sym typeface="Calibri"/>
              </a:rPr>
              <a:t>Vážne medzery v dostupnosti </a:t>
            </a:r>
            <a:r>
              <a:rPr lang="sk-SK" sz="1800" kern="0" dirty="0" smtClean="0">
                <a:solidFill>
                  <a:srgbClr val="443946"/>
                </a:solidFill>
                <a:latin typeface="72 Condensed" panose="020B0506030000000003" pitchFamily="34" charset="0"/>
                <a:ea typeface="Calibri"/>
                <a:cs typeface="72 Condensed" panose="020B0506030000000003" pitchFamily="34" charset="0"/>
                <a:sym typeface="Calibri"/>
              </a:rPr>
              <a:t>údajov/dát </a:t>
            </a:r>
            <a:r>
              <a:rPr lang="sk-SK" sz="1800" kern="0" dirty="0">
                <a:solidFill>
                  <a:srgbClr val="443946"/>
                </a:solidFill>
                <a:latin typeface="72 Condensed" panose="020B0506030000000003" pitchFamily="34" charset="0"/>
                <a:ea typeface="Calibri"/>
                <a:cs typeface="72 Condensed" panose="020B0506030000000003" pitchFamily="34" charset="0"/>
                <a:sym typeface="Calibri"/>
              </a:rPr>
              <a:t>a dokumentov </a:t>
            </a:r>
          </a:p>
          <a:p>
            <a:pPr lvl="0" defTabSz="914400">
              <a:lnSpc>
                <a:spcPct val="107000"/>
              </a:lnSpc>
              <a:buClr>
                <a:srgbClr val="000000"/>
              </a:buClr>
            </a:pPr>
            <a:r>
              <a:rPr lang="sk-SK" sz="1800" kern="0" dirty="0" smtClean="0">
                <a:solidFill>
                  <a:srgbClr val="443946"/>
                </a:solidFill>
                <a:latin typeface="72 Condensed" panose="020B0506030000000003" pitchFamily="34" charset="0"/>
                <a:ea typeface="Calibri"/>
                <a:cs typeface="72 Condensed" panose="020B0506030000000003" pitchFamily="34" charset="0"/>
                <a:sym typeface="Calibri"/>
              </a:rPr>
              <a:t>Orgány štátnej správy potrebujú obnoviť svoj rešpekt </a:t>
            </a:r>
            <a:r>
              <a:rPr lang="sk-SK" sz="1800" kern="0" dirty="0">
                <a:solidFill>
                  <a:srgbClr val="443946"/>
                </a:solidFill>
                <a:latin typeface="72 Condensed" panose="020B0506030000000003" pitchFamily="34" charset="0"/>
                <a:ea typeface="Calibri"/>
                <a:cs typeface="72 Condensed" panose="020B0506030000000003" pitchFamily="34" charset="0"/>
                <a:sym typeface="Calibri"/>
              </a:rPr>
              <a:t>a </a:t>
            </a:r>
            <a:r>
              <a:rPr lang="sk-SK" sz="1800" kern="0" dirty="0" smtClean="0">
                <a:solidFill>
                  <a:srgbClr val="443946"/>
                </a:solidFill>
                <a:latin typeface="72 Condensed" panose="020B0506030000000003" pitchFamily="34" charset="0"/>
                <a:ea typeface="Calibri"/>
                <a:cs typeface="72 Condensed" panose="020B0506030000000003" pitchFamily="34" charset="0"/>
                <a:sym typeface="Calibri"/>
              </a:rPr>
              <a:t>dôveru </a:t>
            </a:r>
            <a:r>
              <a:rPr lang="sk-SK" sz="1800" kern="0" dirty="0">
                <a:solidFill>
                  <a:srgbClr val="443946"/>
                </a:solidFill>
                <a:latin typeface="72 Condensed" panose="020B0506030000000003" pitchFamily="34" charset="0"/>
                <a:ea typeface="Calibri"/>
                <a:cs typeface="72 Condensed" panose="020B0506030000000003" pitchFamily="34" charset="0"/>
                <a:sym typeface="Calibri"/>
              </a:rPr>
              <a:t>ľudí </a:t>
            </a:r>
            <a:r>
              <a:rPr lang="sk-SK" sz="1800" kern="0" dirty="0" smtClean="0">
                <a:solidFill>
                  <a:srgbClr val="443946"/>
                </a:solidFill>
                <a:latin typeface="72 Condensed" panose="020B0506030000000003" pitchFamily="34" charset="0"/>
                <a:ea typeface="Calibri"/>
                <a:cs typeface="72 Condensed" panose="020B0506030000000003" pitchFamily="34" charset="0"/>
                <a:sym typeface="Calibri"/>
              </a:rPr>
              <a:t>žijúcich na vidieku</a:t>
            </a:r>
            <a:endParaRPr lang="sk-SK" sz="1800" kern="0" dirty="0">
              <a:solidFill>
                <a:srgbClr val="443946"/>
              </a:solidFill>
              <a:latin typeface="72 Condensed" panose="020B0506030000000003" pitchFamily="34" charset="0"/>
              <a:ea typeface="Calibri"/>
              <a:cs typeface="72 Condensed" panose="020B0506030000000003" pitchFamily="34" charset="0"/>
              <a:sym typeface="Calibri"/>
            </a:endParaRPr>
          </a:p>
          <a:p>
            <a:pPr lvl="0" defTabSz="914400">
              <a:lnSpc>
                <a:spcPct val="107000"/>
              </a:lnSpc>
              <a:buClr>
                <a:srgbClr val="000000"/>
              </a:buClr>
            </a:pPr>
            <a:r>
              <a:rPr lang="sk-SK" sz="1800" kern="0" dirty="0">
                <a:solidFill>
                  <a:srgbClr val="443946"/>
                </a:solidFill>
                <a:latin typeface="72 Condensed" panose="020B0506030000000003" pitchFamily="34" charset="0"/>
                <a:ea typeface="Calibri"/>
                <a:cs typeface="72 Condensed" panose="020B0506030000000003" pitchFamily="34" charset="0"/>
                <a:sym typeface="Calibri"/>
              </a:rPr>
              <a:t>Súčasné politiky nie sú zamerané na ľudí, ale na </a:t>
            </a:r>
            <a:r>
              <a:rPr lang="sk-SK" sz="1800" kern="0" dirty="0" smtClean="0">
                <a:solidFill>
                  <a:srgbClr val="443946"/>
                </a:solidFill>
                <a:latin typeface="72 Condensed" panose="020B0506030000000003" pitchFamily="34" charset="0"/>
                <a:ea typeface="Calibri"/>
                <a:cs typeface="72 Condensed" panose="020B0506030000000003" pitchFamily="34" charset="0"/>
                <a:sym typeface="Calibri"/>
              </a:rPr>
              <a:t>minutie peňazí – strácajú sa hodnoty</a:t>
            </a:r>
            <a:endParaRPr lang="sk-SK" sz="1800" kern="0" dirty="0">
              <a:solidFill>
                <a:srgbClr val="443946"/>
              </a:solidFill>
              <a:latin typeface="72 Condensed" panose="020B0506030000000003" pitchFamily="34" charset="0"/>
              <a:ea typeface="Calibri"/>
              <a:cs typeface="72 Condensed" panose="020B0506030000000003" pitchFamily="34" charset="0"/>
              <a:sym typeface="Calibri"/>
            </a:endParaRPr>
          </a:p>
          <a:p>
            <a:pPr lvl="0" defTabSz="914400">
              <a:lnSpc>
                <a:spcPct val="107000"/>
              </a:lnSpc>
              <a:buClr>
                <a:srgbClr val="000000"/>
              </a:buClr>
            </a:pPr>
            <a:r>
              <a:rPr lang="sk-SK" sz="1800" kern="0" dirty="0" smtClean="0">
                <a:solidFill>
                  <a:srgbClr val="443946"/>
                </a:solidFill>
                <a:latin typeface="72 Condensed" panose="020B0506030000000003" pitchFamily="34" charset="0"/>
                <a:ea typeface="Calibri"/>
                <a:cs typeface="72 Condensed" panose="020B0506030000000003" pitchFamily="34" charset="0"/>
                <a:sym typeface="Calibri"/>
              </a:rPr>
              <a:t>Orgány štátnej správy majú </a:t>
            </a:r>
            <a:r>
              <a:rPr lang="sk-SK" sz="1800" kern="0" dirty="0">
                <a:solidFill>
                  <a:srgbClr val="443946"/>
                </a:solidFill>
                <a:latin typeface="72 Condensed" panose="020B0506030000000003" pitchFamily="34" charset="0"/>
                <a:ea typeface="Calibri"/>
                <a:cs typeface="72 Condensed" panose="020B0506030000000003" pitchFamily="34" charset="0"/>
                <a:sym typeface="Calibri"/>
              </a:rPr>
              <a:t>stále tendenciu rozhodovať za zatvorenými dverami</a:t>
            </a:r>
          </a:p>
          <a:p>
            <a:pPr lvl="0" defTabSz="914400">
              <a:lnSpc>
                <a:spcPct val="107000"/>
              </a:lnSpc>
              <a:buClr>
                <a:srgbClr val="000000"/>
              </a:buClr>
            </a:pPr>
            <a:r>
              <a:rPr lang="sk-SK" sz="1800" kern="0" dirty="0">
                <a:solidFill>
                  <a:schemeClr val="accent2">
                    <a:lumMod val="50000"/>
                  </a:schemeClr>
                </a:solidFill>
                <a:effectLst>
                  <a:outerShdw blurRad="38100" dist="38100" dir="2700000" algn="tl">
                    <a:srgbClr val="000000">
                      <a:alpha val="43137"/>
                    </a:srgbClr>
                  </a:outerShdw>
                </a:effectLst>
                <a:latin typeface="72 Condensed" panose="020B0506030000000003" pitchFamily="34" charset="0"/>
                <a:ea typeface="Calibri"/>
                <a:cs typeface="72 Condensed" panose="020B0506030000000003" pitchFamily="34" charset="0"/>
                <a:sym typeface="Calibri"/>
              </a:rPr>
              <a:t>Priniesli sme optimizmus do hlboko zakoreneného pesimizmu</a:t>
            </a:r>
            <a:r>
              <a:rPr lang="sk-SK" sz="1800" kern="0" dirty="0">
                <a:solidFill>
                  <a:srgbClr val="443946"/>
                </a:solidFill>
                <a:latin typeface="72 Condensed" panose="020B0506030000000003" pitchFamily="34" charset="0"/>
                <a:ea typeface="Calibri"/>
                <a:cs typeface="72 Condensed" panose="020B0506030000000003" pitchFamily="34" charset="0"/>
                <a:sym typeface="Calibri"/>
              </a:rPr>
              <a:t>.</a:t>
            </a:r>
          </a:p>
        </p:txBody>
      </p:sp>
      <p:sp>
        <p:nvSpPr>
          <p:cNvPr id="231" name="Google Shape;231;p37"/>
          <p:cNvSpPr txBox="1"/>
          <p:nvPr/>
        </p:nvSpPr>
        <p:spPr>
          <a:xfrm>
            <a:off x="408443" y="2331718"/>
            <a:ext cx="7886700" cy="48381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50"/>
              <a:buFont typeface="Arial"/>
              <a:buNone/>
              <a:tabLst/>
              <a:defRPr/>
            </a:pPr>
            <a:r>
              <a:rPr kumimoji="0" lang="pt-PT" sz="2250" b="0" i="0" u="none" strike="noStrike" kern="0" cap="none" spc="0" normalizeH="0" baseline="0" noProof="0">
                <a:ln>
                  <a:noFill/>
                </a:ln>
                <a:solidFill>
                  <a:srgbClr val="FFFFFF"/>
                </a:solidFill>
                <a:effectLst/>
                <a:uLnTx/>
                <a:uFillTx/>
                <a:latin typeface="72 Condensed" panose="020B0506030000000003" pitchFamily="34" charset="0"/>
                <a:ea typeface="Lato Black"/>
                <a:cs typeface="72 Condensed" panose="020B0506030000000003" pitchFamily="34" charset="0"/>
                <a:sym typeface="Lato Black"/>
              </a:rPr>
              <a:t>Flessons learntight exercise – YES or NO?</a:t>
            </a:r>
            <a:endParaRPr kumimoji="0" sz="2250" b="0" i="0" u="none" strike="noStrike" kern="0" cap="none" spc="0" normalizeH="0" baseline="0" noProof="0">
              <a:ln>
                <a:noFill/>
              </a:ln>
              <a:solidFill>
                <a:srgbClr val="FFFFFF"/>
              </a:solidFill>
              <a:effectLst/>
              <a:uLnTx/>
              <a:uFillTx/>
              <a:latin typeface="72 Condensed" panose="020B0506030000000003" pitchFamily="34" charset="0"/>
              <a:ea typeface="Lato Black"/>
              <a:cs typeface="72 Condensed" panose="020B0506030000000003" pitchFamily="34" charset="0"/>
              <a:sym typeface="Lato Black"/>
            </a:endParaRPr>
          </a:p>
        </p:txBody>
      </p:sp>
      <p:grpSp>
        <p:nvGrpSpPr>
          <p:cNvPr id="232" name="Google Shape;232;p37"/>
          <p:cNvGrpSpPr/>
          <p:nvPr/>
        </p:nvGrpSpPr>
        <p:grpSpPr>
          <a:xfrm>
            <a:off x="0" y="2331718"/>
            <a:ext cx="9144000" cy="953590"/>
            <a:chOff x="0" y="-1"/>
            <a:chExt cx="9144000" cy="953590"/>
          </a:xfrm>
        </p:grpSpPr>
        <p:sp>
          <p:nvSpPr>
            <p:cNvPr id="233" name="Google Shape;233;p37"/>
            <p:cNvSpPr/>
            <p:nvPr/>
          </p:nvSpPr>
          <p:spPr>
            <a:xfrm>
              <a:off x="0" y="-1"/>
              <a:ext cx="9144000" cy="907871"/>
            </a:xfrm>
            <a:prstGeom prst="rect">
              <a:avLst/>
            </a:prstGeom>
            <a:solidFill>
              <a:srgbClr val="3399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72 Condensed" panose="020B0506030000000003" pitchFamily="34" charset="0"/>
                <a:cs typeface="72 Condensed" panose="020B0506030000000003" pitchFamily="34" charset="0"/>
                <a:sym typeface="Arial"/>
              </a:endParaRPr>
            </a:p>
          </p:txBody>
        </p:sp>
        <p:sp>
          <p:nvSpPr>
            <p:cNvPr id="234" name="Google Shape;234;p37"/>
            <p:cNvSpPr/>
            <p:nvPr/>
          </p:nvSpPr>
          <p:spPr>
            <a:xfrm>
              <a:off x="8665780" y="907870"/>
              <a:ext cx="470218" cy="45719"/>
            </a:xfrm>
            <a:prstGeom prst="rect">
              <a:avLst/>
            </a:prstGeom>
            <a:solidFill>
              <a:srgbClr val="197D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72 Condensed" panose="020B0506030000000003" pitchFamily="34" charset="0"/>
                <a:cs typeface="72 Condensed" panose="020B0506030000000003" pitchFamily="34" charset="0"/>
                <a:sym typeface="Arial"/>
              </a:endParaRPr>
            </a:p>
          </p:txBody>
        </p:sp>
        <p:sp>
          <p:nvSpPr>
            <p:cNvPr id="235" name="Google Shape;235;p37"/>
            <p:cNvSpPr/>
            <p:nvPr/>
          </p:nvSpPr>
          <p:spPr>
            <a:xfrm>
              <a:off x="8149059" y="907869"/>
              <a:ext cx="470218" cy="45719"/>
            </a:xfrm>
            <a:prstGeom prst="rect">
              <a:avLst/>
            </a:prstGeom>
            <a:solidFill>
              <a:srgbClr val="25B92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72 Condensed" panose="020B0506030000000003" pitchFamily="34" charset="0"/>
                <a:cs typeface="72 Condensed" panose="020B0506030000000003" pitchFamily="34" charset="0"/>
                <a:sym typeface="Arial"/>
              </a:endParaRPr>
            </a:p>
          </p:txBody>
        </p:sp>
        <p:sp>
          <p:nvSpPr>
            <p:cNvPr id="236" name="Google Shape;236;p37"/>
            <p:cNvSpPr/>
            <p:nvPr/>
          </p:nvSpPr>
          <p:spPr>
            <a:xfrm>
              <a:off x="7634425" y="907870"/>
              <a:ext cx="470218" cy="45719"/>
            </a:xfrm>
            <a:prstGeom prst="rect">
              <a:avLst/>
            </a:prstGeom>
            <a:solidFill>
              <a:srgbClr val="65E16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72 Condensed" panose="020B0506030000000003" pitchFamily="34" charset="0"/>
                <a:cs typeface="72 Condensed" panose="020B0506030000000003" pitchFamily="34" charset="0"/>
                <a:sym typeface="Arial"/>
              </a:endParaRPr>
            </a:p>
          </p:txBody>
        </p:sp>
      </p:grpSp>
      <p:sp>
        <p:nvSpPr>
          <p:cNvPr id="237" name="Google Shape;237;p37"/>
          <p:cNvSpPr txBox="1"/>
          <p:nvPr/>
        </p:nvSpPr>
        <p:spPr>
          <a:xfrm>
            <a:off x="522324" y="2559742"/>
            <a:ext cx="7886700" cy="48381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50"/>
              <a:buFont typeface="Arial"/>
              <a:buNone/>
              <a:tabLst/>
              <a:defRPr/>
            </a:pPr>
            <a:r>
              <a:rPr lang="sk-SK" sz="2250" kern="0" dirty="0" smtClean="0">
                <a:solidFill>
                  <a:srgbClr val="FFFFFF"/>
                </a:solidFill>
                <a:latin typeface="72 Condensed" panose="020B0506030000000003" pitchFamily="34" charset="0"/>
                <a:ea typeface="Lato Black"/>
                <a:cs typeface="72 Condensed" panose="020B0506030000000003" pitchFamily="34" charset="0"/>
                <a:sym typeface="Lato Black"/>
              </a:rPr>
              <a:t>Ponaučenia</a:t>
            </a:r>
            <a:endParaRPr kumimoji="0" sz="2250" b="0" i="0" u="none" strike="noStrike" kern="0" cap="none" spc="0" normalizeH="0" baseline="0" noProof="0" dirty="0">
              <a:ln>
                <a:noFill/>
              </a:ln>
              <a:solidFill>
                <a:srgbClr val="FFFFFF"/>
              </a:solidFill>
              <a:effectLst/>
              <a:uLnTx/>
              <a:uFillTx/>
              <a:latin typeface="72 Condensed" panose="020B0506030000000003" pitchFamily="34" charset="0"/>
              <a:ea typeface="Lato Black"/>
              <a:cs typeface="72 Condensed" panose="020B0506030000000003" pitchFamily="34" charset="0"/>
              <a:sym typeface="Lato Black"/>
            </a:endParaRPr>
          </a:p>
        </p:txBody>
      </p:sp>
      <p:sp>
        <p:nvSpPr>
          <p:cNvPr id="238" name="Google Shape;238;p37"/>
          <p:cNvSpPr txBox="1"/>
          <p:nvPr/>
        </p:nvSpPr>
        <p:spPr>
          <a:xfrm>
            <a:off x="522324" y="1148848"/>
            <a:ext cx="7979197" cy="79247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lang="sk-SK" sz="1800" kern="0" dirty="0" smtClean="0">
                <a:solidFill>
                  <a:srgbClr val="443946"/>
                </a:solidFill>
                <a:latin typeface="72 Condensed" panose="020B0506030000000003" pitchFamily="34" charset="0"/>
                <a:ea typeface="Calibri"/>
                <a:cs typeface="72 Condensed" panose="020B0506030000000003" pitchFamily="34" charset="0"/>
                <a:sym typeface="Calibri"/>
              </a:rPr>
              <a:t>Jasné a pevné ÁNO a na pravidelnej štandardizovanej profesionálnej báze</a:t>
            </a:r>
            <a:endParaRPr kumimoji="0" sz="1800" b="0" i="0" u="none" strike="noStrike" kern="0" cap="none" spc="0" normalizeH="0" baseline="0" noProof="0" dirty="0">
              <a:ln>
                <a:noFill/>
              </a:ln>
              <a:solidFill>
                <a:srgbClr val="443946"/>
              </a:solidFill>
              <a:effectLst/>
              <a:uLnTx/>
              <a:uFillTx/>
              <a:latin typeface="72 Condensed" panose="020B0506030000000003" pitchFamily="34" charset="0"/>
              <a:ea typeface="Calibri"/>
              <a:cs typeface="72 Condensed" panose="020B0506030000000003" pitchFamily="34" charset="0"/>
              <a:sym typeface="Arial"/>
            </a:endParaRPr>
          </a:p>
        </p:txBody>
      </p:sp>
      <p:pic>
        <p:nvPicPr>
          <p:cNvPr id="3" name="Obrázok 2" descr="Obrázok, na ktorom je osoba, okno, jedálenský stôl&#10;&#10;Automaticky generovaný popis">
            <a:extLst>
              <a:ext uri="{FF2B5EF4-FFF2-40B4-BE49-F238E27FC236}">
                <a16:creationId xmlns:a16="http://schemas.microsoft.com/office/drawing/2014/main" xmlns="" id="{5069A00E-D027-1D21-7973-B13C272791C2}"/>
              </a:ext>
            </a:extLst>
          </p:cNvPr>
          <p:cNvPicPr>
            <a:picLocks noChangeAspect="1"/>
          </p:cNvPicPr>
          <p:nvPr/>
        </p:nvPicPr>
        <p:blipFill>
          <a:blip r:embed="rId3"/>
          <a:stretch>
            <a:fillRect/>
          </a:stretch>
        </p:blipFill>
        <p:spPr>
          <a:xfrm>
            <a:off x="5333732" y="1631320"/>
            <a:ext cx="3728926" cy="2099940"/>
          </a:xfrm>
          <a:prstGeom prst="rect">
            <a:avLst/>
          </a:prstGeom>
        </p:spPr>
      </p:pic>
    </p:spTree>
    <p:extLst>
      <p:ext uri="{BB962C8B-B14F-4D97-AF65-F5344CB8AC3E}">
        <p14:creationId xmlns:p14="http://schemas.microsoft.com/office/powerpoint/2010/main" val="35199683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anim calcmode="lin" valueType="num">
                                      <p:cBhvr additive="base">
                                        <p:cTn id="7" dur="500"/>
                                        <p:tgtEl>
                                          <p:spTgt spid="23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8"/>
                                        </p:tgtEl>
                                        <p:attrNameLst>
                                          <p:attrName>style.visibility</p:attrName>
                                        </p:attrNameLst>
                                      </p:cBhvr>
                                      <p:to>
                                        <p:strVal val="visible"/>
                                      </p:to>
                                    </p:set>
                                    <p:anim calcmode="lin" valueType="num">
                                      <p:cBhvr additive="base">
                                        <p:cTn id="12" dur="500"/>
                                        <p:tgtEl>
                                          <p:spTgt spid="2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8"/>
          <p:cNvSpPr txBox="1"/>
          <p:nvPr/>
        </p:nvSpPr>
        <p:spPr>
          <a:xfrm>
            <a:off x="139949" y="2661886"/>
            <a:ext cx="3252440" cy="8433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sk-SK" sz="2000" b="1" kern="0" cap="small" dirty="0" smtClean="0">
                <a:solidFill>
                  <a:srgbClr val="FFFFFF"/>
                </a:solidFill>
                <a:latin typeface="72 Condensed" panose="020B0506030000000003" pitchFamily="34" charset="0"/>
                <a:cs typeface="72 Condensed" panose="020B0506030000000003" pitchFamily="34" charset="0"/>
                <a:sym typeface="Arial"/>
              </a:rPr>
              <a:t>Ďakujeme</a:t>
            </a:r>
            <a:r>
              <a:rPr kumimoji="0" lang="pt-PT" sz="2000" b="1" i="0" u="none" strike="noStrike" kern="0" cap="small" spc="0" normalizeH="0" baseline="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a:t>
            </a:r>
            <a:endParaRPr kumimoji="0" sz="2400" b="1" i="0" u="none" strike="noStrike" kern="0" cap="none" spc="0" normalizeH="0" baseline="0" noProof="0" dirty="0">
              <a:ln>
                <a:noFill/>
              </a:ln>
              <a:solidFill>
                <a:srgbClr val="FFFFFF"/>
              </a:solidFill>
              <a:effectLst/>
              <a:uLnTx/>
              <a:uFillTx/>
              <a:latin typeface="72 Condensed" panose="020B0506030000000003" pitchFamily="34" charset="0"/>
              <a:cs typeface="72 Condensed" panose="020B0506030000000003" pitchFamily="34" charset="0"/>
              <a:sym typeface="Arial"/>
            </a:endParaRPr>
          </a:p>
        </p:txBody>
      </p:sp>
      <p:pic>
        <p:nvPicPr>
          <p:cNvPr id="2" name="Obrázok 1"/>
          <p:cNvPicPr>
            <a:picLocks noChangeAspect="1"/>
          </p:cNvPicPr>
          <p:nvPr/>
        </p:nvPicPr>
        <p:blipFill>
          <a:blip r:embed="rId3"/>
          <a:stretch>
            <a:fillRect/>
          </a:stretch>
        </p:blipFill>
        <p:spPr>
          <a:xfrm>
            <a:off x="740692" y="111776"/>
            <a:ext cx="1274174" cy="1694835"/>
          </a:xfrm>
          <a:prstGeom prst="rect">
            <a:avLst/>
          </a:prstGeom>
        </p:spPr>
      </p:pic>
      <p:pic>
        <p:nvPicPr>
          <p:cNvPr id="3" name="Obrázok 2"/>
          <p:cNvPicPr>
            <a:picLocks noChangeAspect="1"/>
          </p:cNvPicPr>
          <p:nvPr/>
        </p:nvPicPr>
        <p:blipFill>
          <a:blip r:embed="rId4"/>
          <a:stretch>
            <a:fillRect/>
          </a:stretch>
        </p:blipFill>
        <p:spPr>
          <a:xfrm>
            <a:off x="7245005" y="172996"/>
            <a:ext cx="1226356" cy="1633616"/>
          </a:xfrm>
          <a:prstGeom prst="rect">
            <a:avLst/>
          </a:prstGeom>
        </p:spPr>
      </p:pic>
      <p:pic>
        <p:nvPicPr>
          <p:cNvPr id="4" name="Obrázok 3"/>
          <p:cNvPicPr>
            <a:picLocks noChangeAspect="1"/>
          </p:cNvPicPr>
          <p:nvPr/>
        </p:nvPicPr>
        <p:blipFill>
          <a:blip r:embed="rId5"/>
          <a:stretch>
            <a:fillRect/>
          </a:stretch>
        </p:blipFill>
        <p:spPr>
          <a:xfrm>
            <a:off x="6988649" y="3083543"/>
            <a:ext cx="1975275" cy="1487553"/>
          </a:xfrm>
          <a:prstGeom prst="rect">
            <a:avLst/>
          </a:prstGeom>
        </p:spPr>
      </p:pic>
    </p:spTree>
    <p:extLst>
      <p:ext uri="{BB962C8B-B14F-4D97-AF65-F5344CB8AC3E}">
        <p14:creationId xmlns:p14="http://schemas.microsoft.com/office/powerpoint/2010/main" val="4462944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1517904" y="1019090"/>
            <a:ext cx="6054259" cy="830997"/>
          </a:xfrm>
          <a:prstGeom prst="rect">
            <a:avLst/>
          </a:prstGeom>
        </p:spPr>
        <p:txBody>
          <a:bodyPr wrap="square">
            <a:spAutoFit/>
          </a:bodyPr>
          <a:lstStyle/>
          <a:p>
            <a:r>
              <a:rPr lang="sk-SK" sz="4800" b="1" dirty="0" smtClean="0">
                <a:solidFill>
                  <a:schemeClr val="bg1"/>
                </a:solidFill>
              </a:rPr>
              <a:t>Spájame sa pre vidiek</a:t>
            </a:r>
            <a:endParaRPr lang="sk-SK" sz="4800" b="1" dirty="0">
              <a:solidFill>
                <a:schemeClr val="bg1"/>
              </a:solidFill>
            </a:endParaRPr>
          </a:p>
        </p:txBody>
      </p:sp>
    </p:spTree>
    <p:extLst>
      <p:ext uri="{BB962C8B-B14F-4D97-AF65-F5344CB8AC3E}">
        <p14:creationId xmlns:p14="http://schemas.microsoft.com/office/powerpoint/2010/main" val="3827130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77" name="Google Shape;77;p9"/>
          <p:cNvGrpSpPr/>
          <p:nvPr/>
        </p:nvGrpSpPr>
        <p:grpSpPr>
          <a:xfrm>
            <a:off x="0" y="-1"/>
            <a:ext cx="9144000" cy="953590"/>
            <a:chOff x="0" y="-1"/>
            <a:chExt cx="9144000" cy="953590"/>
          </a:xfrm>
        </p:grpSpPr>
        <p:sp>
          <p:nvSpPr>
            <p:cNvPr id="78" name="Google Shape;78;p9"/>
            <p:cNvSpPr/>
            <p:nvPr/>
          </p:nvSpPr>
          <p:spPr>
            <a:xfrm>
              <a:off x="0" y="-1"/>
              <a:ext cx="9144000" cy="907871"/>
            </a:xfrm>
            <a:prstGeom prst="rect">
              <a:avLst/>
            </a:prstGeom>
            <a:solidFill>
              <a:srgbClr val="3399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9" name="Google Shape;79;p9"/>
            <p:cNvSpPr/>
            <p:nvPr/>
          </p:nvSpPr>
          <p:spPr>
            <a:xfrm>
              <a:off x="8665780" y="907870"/>
              <a:ext cx="470218" cy="45719"/>
            </a:xfrm>
            <a:prstGeom prst="rect">
              <a:avLst/>
            </a:prstGeom>
            <a:solidFill>
              <a:srgbClr val="197D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06" b="0" i="0" u="none" strike="noStrike" cap="none">
                <a:solidFill>
                  <a:schemeClr val="lt1"/>
                </a:solidFill>
                <a:latin typeface="Arial"/>
                <a:ea typeface="Arial"/>
                <a:cs typeface="Arial"/>
                <a:sym typeface="Arial"/>
              </a:endParaRPr>
            </a:p>
          </p:txBody>
        </p:sp>
        <p:sp>
          <p:nvSpPr>
            <p:cNvPr id="80" name="Google Shape;80;p9"/>
            <p:cNvSpPr/>
            <p:nvPr/>
          </p:nvSpPr>
          <p:spPr>
            <a:xfrm>
              <a:off x="8149059" y="907869"/>
              <a:ext cx="470218" cy="45719"/>
            </a:xfrm>
            <a:prstGeom prst="rect">
              <a:avLst/>
            </a:prstGeom>
            <a:solidFill>
              <a:srgbClr val="25B9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06" b="0" i="0" u="none" strike="noStrike" cap="none">
                <a:solidFill>
                  <a:schemeClr val="lt1"/>
                </a:solidFill>
                <a:latin typeface="Arial"/>
                <a:ea typeface="Arial"/>
                <a:cs typeface="Arial"/>
                <a:sym typeface="Arial"/>
              </a:endParaRPr>
            </a:p>
          </p:txBody>
        </p:sp>
        <p:sp>
          <p:nvSpPr>
            <p:cNvPr id="81" name="Google Shape;81;p9"/>
            <p:cNvSpPr/>
            <p:nvPr/>
          </p:nvSpPr>
          <p:spPr>
            <a:xfrm>
              <a:off x="7634425" y="907870"/>
              <a:ext cx="470218" cy="45719"/>
            </a:xfrm>
            <a:prstGeom prst="rect">
              <a:avLst/>
            </a:prstGeom>
            <a:solidFill>
              <a:srgbClr val="65E16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06" b="0" i="0" u="none" strike="noStrike" cap="none">
                <a:solidFill>
                  <a:schemeClr val="lt1"/>
                </a:solidFill>
                <a:latin typeface="Arial"/>
                <a:ea typeface="Arial"/>
                <a:cs typeface="Arial"/>
                <a:sym typeface="Arial"/>
              </a:endParaRPr>
            </a:p>
          </p:txBody>
        </p:sp>
      </p:grpSp>
      <p:sp>
        <p:nvSpPr>
          <p:cNvPr id="82" name="Google Shape;82;p9"/>
          <p:cNvSpPr txBox="1"/>
          <p:nvPr/>
        </p:nvSpPr>
        <p:spPr>
          <a:xfrm>
            <a:off x="110423" y="2805950"/>
            <a:ext cx="1297252" cy="553549"/>
          </a:xfrm>
          <a:prstGeom prst="rect">
            <a:avLst/>
          </a:prstGeom>
          <a:noFill/>
          <a:ln>
            <a:noFill/>
          </a:ln>
        </p:spPr>
        <p:txBody>
          <a:bodyPr spcFirstLastPara="1" wrap="square" lIns="0" tIns="0" rIns="0" bIns="0" anchor="t" anchorCtr="0">
            <a:spAutoFit/>
          </a:bodyPr>
          <a:lstStyle/>
          <a:p>
            <a:pPr marL="0" marR="0" lvl="0" indent="0" algn="ctr" rtl="0">
              <a:lnSpc>
                <a:spcPct val="128331"/>
              </a:lnSpc>
              <a:spcBef>
                <a:spcPts val="0"/>
              </a:spcBef>
              <a:spcAft>
                <a:spcPts val="0"/>
              </a:spcAft>
              <a:buNone/>
            </a:pPr>
            <a:r>
              <a:rPr lang="pt-PT" sz="1013" b="1" i="0" u="none" strike="noStrike" cap="none" dirty="0">
                <a:solidFill>
                  <a:schemeClr val="lt1"/>
                </a:solidFill>
                <a:latin typeface="Montserrat Black"/>
                <a:ea typeface="Montserrat Black"/>
                <a:cs typeface="Montserrat Black"/>
                <a:sym typeface="Montserrat Black"/>
              </a:rPr>
              <a:t>Structure</a:t>
            </a:r>
            <a:endParaRPr dirty="0"/>
          </a:p>
          <a:p>
            <a:pPr marL="0" marR="0" lvl="0" indent="0" algn="ctr" rtl="0">
              <a:lnSpc>
                <a:spcPct val="168000"/>
              </a:lnSpc>
              <a:spcBef>
                <a:spcPts val="200"/>
              </a:spcBef>
              <a:spcAft>
                <a:spcPts val="0"/>
              </a:spcAft>
              <a:buNone/>
            </a:pPr>
            <a:r>
              <a:rPr lang="pt-PT" sz="900" b="0" i="0" u="none" strike="noStrike" cap="none" dirty="0">
                <a:solidFill>
                  <a:schemeClr val="lt1"/>
                </a:solidFill>
                <a:latin typeface="Lato Light"/>
                <a:ea typeface="Lato Light"/>
                <a:cs typeface="Lato Light"/>
                <a:sym typeface="Lato Light"/>
              </a:rPr>
              <a:t>Tools that allow people companies to create</a:t>
            </a:r>
            <a:endParaRPr sz="863" b="0" i="0" u="none" strike="noStrike" cap="none" dirty="0">
              <a:solidFill>
                <a:schemeClr val="lt1"/>
              </a:solidFill>
              <a:latin typeface="Lato Light"/>
              <a:ea typeface="Lato Light"/>
              <a:cs typeface="Lato Light"/>
              <a:sym typeface="Lato Light"/>
            </a:endParaRPr>
          </a:p>
        </p:txBody>
      </p:sp>
      <p:sp>
        <p:nvSpPr>
          <p:cNvPr id="83" name="Google Shape;83;p9"/>
          <p:cNvSpPr/>
          <p:nvPr/>
        </p:nvSpPr>
        <p:spPr>
          <a:xfrm>
            <a:off x="607259" y="2360378"/>
            <a:ext cx="357605" cy="260077"/>
          </a:xfrm>
          <a:custGeom>
            <a:avLst/>
            <a:gdLst/>
            <a:ahLst/>
            <a:cxnLst/>
            <a:rect l="l" t="t"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lt1"/>
          </a:solidFill>
          <a:ln>
            <a:noFill/>
          </a:ln>
        </p:spPr>
        <p:txBody>
          <a:bodyPr spcFirstLastPara="1" wrap="square" lIns="14275" tIns="14275" rIns="14275" bIns="14275" anchor="ctr" anchorCtr="0">
            <a:noAutofit/>
          </a:bodyPr>
          <a:lstStyle/>
          <a:p>
            <a:pPr marL="0" marR="0" lvl="0" indent="0" algn="l" rtl="0">
              <a:lnSpc>
                <a:spcPct val="100000"/>
              </a:lnSpc>
              <a:spcBef>
                <a:spcPts val="0"/>
              </a:spcBef>
              <a:spcAft>
                <a:spcPts val="0"/>
              </a:spcAft>
              <a:buNone/>
            </a:pPr>
            <a:endParaRPr sz="1125" b="0" i="0" u="none" strike="noStrike" cap="none">
              <a:solidFill>
                <a:srgbClr val="000000"/>
              </a:solidFill>
              <a:latin typeface="Source Sans Pro"/>
              <a:ea typeface="Source Sans Pro"/>
              <a:cs typeface="Source Sans Pro"/>
              <a:sym typeface="Source Sans Pro"/>
            </a:endParaRPr>
          </a:p>
        </p:txBody>
      </p:sp>
      <p:grpSp>
        <p:nvGrpSpPr>
          <p:cNvPr id="84" name="Google Shape;84;p9"/>
          <p:cNvGrpSpPr/>
          <p:nvPr/>
        </p:nvGrpSpPr>
        <p:grpSpPr>
          <a:xfrm>
            <a:off x="1657399" y="3770740"/>
            <a:ext cx="6491660" cy="1256364"/>
            <a:chOff x="1202497" y="953589"/>
            <a:chExt cx="6829398" cy="1256364"/>
          </a:xfrm>
        </p:grpSpPr>
        <p:pic>
          <p:nvPicPr>
            <p:cNvPr id="85" name="Google Shape;85;p9"/>
            <p:cNvPicPr preferRelativeResize="0"/>
            <p:nvPr/>
          </p:nvPicPr>
          <p:blipFill rotWithShape="1">
            <a:blip r:embed="rId3">
              <a:alphaModFix/>
            </a:blip>
            <a:srcRect/>
            <a:stretch/>
          </p:blipFill>
          <p:spPr>
            <a:xfrm>
              <a:off x="2648972" y="962238"/>
              <a:ext cx="1239067" cy="1239067"/>
            </a:xfrm>
            <a:prstGeom prst="rect">
              <a:avLst/>
            </a:prstGeom>
            <a:noFill/>
            <a:ln>
              <a:noFill/>
            </a:ln>
          </p:spPr>
        </p:pic>
        <p:pic>
          <p:nvPicPr>
            <p:cNvPr id="86" name="Google Shape;86;p9"/>
            <p:cNvPicPr preferRelativeResize="0"/>
            <p:nvPr/>
          </p:nvPicPr>
          <p:blipFill rotWithShape="1">
            <a:blip r:embed="rId4">
              <a:alphaModFix/>
            </a:blip>
            <a:srcRect/>
            <a:stretch/>
          </p:blipFill>
          <p:spPr>
            <a:xfrm>
              <a:off x="1202497" y="957791"/>
              <a:ext cx="1260566" cy="1247960"/>
            </a:xfrm>
            <a:prstGeom prst="rect">
              <a:avLst/>
            </a:prstGeom>
            <a:noFill/>
            <a:ln>
              <a:noFill/>
            </a:ln>
          </p:spPr>
        </p:pic>
        <p:pic>
          <p:nvPicPr>
            <p:cNvPr id="87" name="Google Shape;87;p9"/>
            <p:cNvPicPr preferRelativeResize="0"/>
            <p:nvPr/>
          </p:nvPicPr>
          <p:blipFill rotWithShape="1">
            <a:blip r:embed="rId5">
              <a:alphaModFix/>
            </a:blip>
            <a:srcRect/>
            <a:stretch/>
          </p:blipFill>
          <p:spPr>
            <a:xfrm>
              <a:off x="4073948" y="953589"/>
              <a:ext cx="975089" cy="1256364"/>
            </a:xfrm>
            <a:prstGeom prst="rect">
              <a:avLst/>
            </a:prstGeom>
            <a:noFill/>
            <a:ln>
              <a:noFill/>
            </a:ln>
          </p:spPr>
        </p:pic>
        <p:pic>
          <p:nvPicPr>
            <p:cNvPr id="88" name="Google Shape;88;p9"/>
            <p:cNvPicPr preferRelativeResize="0"/>
            <p:nvPr/>
          </p:nvPicPr>
          <p:blipFill rotWithShape="1">
            <a:blip r:embed="rId6">
              <a:alphaModFix/>
            </a:blip>
            <a:srcRect/>
            <a:stretch/>
          </p:blipFill>
          <p:spPr>
            <a:xfrm>
              <a:off x="5234945" y="990200"/>
              <a:ext cx="1343570" cy="1183143"/>
            </a:xfrm>
            <a:prstGeom prst="rect">
              <a:avLst/>
            </a:prstGeom>
            <a:noFill/>
            <a:ln>
              <a:noFill/>
            </a:ln>
          </p:spPr>
        </p:pic>
        <p:pic>
          <p:nvPicPr>
            <p:cNvPr id="89" name="Google Shape;89;p9"/>
            <p:cNvPicPr preferRelativeResize="0"/>
            <p:nvPr/>
          </p:nvPicPr>
          <p:blipFill rotWithShape="1">
            <a:blip r:embed="rId7">
              <a:alphaModFix/>
            </a:blip>
            <a:srcRect/>
            <a:stretch/>
          </p:blipFill>
          <p:spPr>
            <a:xfrm>
              <a:off x="6878040" y="1040295"/>
              <a:ext cx="1153855" cy="1121673"/>
            </a:xfrm>
            <a:prstGeom prst="rect">
              <a:avLst/>
            </a:prstGeom>
            <a:noFill/>
            <a:ln>
              <a:noFill/>
            </a:ln>
          </p:spPr>
        </p:pic>
      </p:grpSp>
      <p:pic>
        <p:nvPicPr>
          <p:cNvPr id="90" name="Google Shape;90;p9"/>
          <p:cNvPicPr preferRelativeResize="0"/>
          <p:nvPr/>
        </p:nvPicPr>
        <p:blipFill rotWithShape="1">
          <a:blip r:embed="rId8">
            <a:alphaModFix/>
          </a:blip>
          <a:srcRect t="35302"/>
          <a:stretch/>
        </p:blipFill>
        <p:spPr>
          <a:xfrm>
            <a:off x="4210132" y="1358115"/>
            <a:ext cx="4095457" cy="1828180"/>
          </a:xfrm>
          <a:prstGeom prst="rect">
            <a:avLst/>
          </a:prstGeom>
          <a:noFill/>
          <a:ln>
            <a:noFill/>
          </a:ln>
        </p:spPr>
      </p:pic>
      <p:sp>
        <p:nvSpPr>
          <p:cNvPr id="91" name="Google Shape;91;p9"/>
          <p:cNvSpPr/>
          <p:nvPr/>
        </p:nvSpPr>
        <p:spPr>
          <a:xfrm>
            <a:off x="250246" y="329124"/>
            <a:ext cx="6746901" cy="406371"/>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sk-SK" sz="2400" b="1" dirty="0" smtClean="0">
                <a:solidFill>
                  <a:schemeClr val="lt1"/>
                </a:solidFill>
                <a:latin typeface="Lato Black"/>
                <a:ea typeface="Lato Black"/>
                <a:cs typeface="Lato Black"/>
                <a:sym typeface="Lato Black"/>
              </a:rPr>
              <a:t>Hviezdny tím</a:t>
            </a:r>
            <a:endParaRPr sz="2400" b="1" i="0" u="none" strike="noStrike" cap="none" dirty="0">
              <a:solidFill>
                <a:schemeClr val="lt1"/>
              </a:solidFill>
              <a:latin typeface="Lato Black"/>
              <a:ea typeface="Lato Black"/>
              <a:cs typeface="Lato Black"/>
              <a:sym typeface="Lato Black"/>
            </a:endParaRPr>
          </a:p>
          <a:p>
            <a:pPr marL="0" marR="0" lvl="0" indent="0" algn="ctr" rtl="0">
              <a:lnSpc>
                <a:spcPct val="100000"/>
              </a:lnSpc>
              <a:spcBef>
                <a:spcPts val="0"/>
              </a:spcBef>
              <a:spcAft>
                <a:spcPts val="0"/>
              </a:spcAft>
              <a:buClr>
                <a:srgbClr val="000000"/>
              </a:buClr>
              <a:buSzPts val="2250"/>
              <a:buFont typeface="Arial"/>
              <a:buNone/>
            </a:pPr>
            <a:endParaRPr sz="1400" b="0" i="0" u="none" strike="noStrike" cap="none" dirty="0">
              <a:solidFill>
                <a:srgbClr val="000000"/>
              </a:solidFill>
              <a:latin typeface="Arial"/>
              <a:ea typeface="Arial"/>
              <a:cs typeface="Arial"/>
              <a:sym typeface="Arial"/>
            </a:endParaRPr>
          </a:p>
        </p:txBody>
      </p:sp>
      <p:pic>
        <p:nvPicPr>
          <p:cNvPr id="3" name="Obrázok 2"/>
          <p:cNvPicPr>
            <a:picLocks noChangeAspect="1"/>
          </p:cNvPicPr>
          <p:nvPr/>
        </p:nvPicPr>
        <p:blipFill>
          <a:blip r:embed="rId9"/>
          <a:stretch>
            <a:fillRect/>
          </a:stretch>
        </p:blipFill>
        <p:spPr>
          <a:xfrm>
            <a:off x="1264879" y="1358115"/>
            <a:ext cx="2645237" cy="1890501"/>
          </a:xfrm>
          <a:prstGeom prst="rect">
            <a:avLst/>
          </a:prstGeom>
        </p:spPr>
      </p:pic>
    </p:spTree>
    <p:extLst>
      <p:ext uri="{BB962C8B-B14F-4D97-AF65-F5344CB8AC3E}">
        <p14:creationId xmlns:p14="http://schemas.microsoft.com/office/powerpoint/2010/main" val="27444565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110423" y="2805950"/>
            <a:ext cx="1297252" cy="553549"/>
          </a:xfrm>
          <a:prstGeom prst="rect">
            <a:avLst/>
          </a:prstGeom>
          <a:noFill/>
        </p:spPr>
        <p:txBody>
          <a:bodyPr wrap="square" lIns="0" tIns="0" rIns="0" bIns="0" rtlCol="1">
            <a:spAutoFit/>
          </a:bodyPr>
          <a:lstStyle/>
          <a:p>
            <a:pPr marL="0" marR="0" lvl="0" indent="0" algn="ctr" defTabSz="685543" rtl="0" eaLnBrk="1" fontAlgn="auto" latinLnBrk="0" hangingPunct="1">
              <a:lnSpc>
                <a:spcPts val="1300"/>
              </a:lnSpc>
              <a:spcBef>
                <a:spcPts val="0"/>
              </a:spcBef>
              <a:spcAft>
                <a:spcPts val="200"/>
              </a:spcAft>
              <a:buClrTx/>
              <a:buSzTx/>
              <a:buFontTx/>
              <a:buNone/>
              <a:tabLst/>
              <a:defRPr/>
            </a:pPr>
            <a:r>
              <a:rPr kumimoji="0" lang="en-US" sz="1013" b="1" i="0" u="none" strike="noStrike" kern="1200" cap="none" spc="0" normalizeH="0" baseline="0" noProof="0" dirty="0">
                <a:ln>
                  <a:noFill/>
                </a:ln>
                <a:solidFill>
                  <a:srgbClr val="FFFFFF"/>
                </a:solidFill>
                <a:effectLst/>
                <a:uLnTx/>
                <a:uFillTx/>
                <a:latin typeface="Montserrat Black" pitchFamily="2" charset="77"/>
                <a:ea typeface="Lato" charset="0"/>
                <a:cs typeface="Lato" charset="0"/>
              </a:rPr>
              <a:t>Structure</a:t>
            </a:r>
          </a:p>
          <a:p>
            <a:pPr marL="0" marR="0" lvl="0" indent="0" algn="ctr" defTabSz="685543" rtl="0" eaLnBrk="1" fontAlgn="auto" latinLnBrk="0" hangingPunct="1">
              <a:lnSpc>
                <a:spcPts val="1512"/>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Lato Light" charset="0"/>
                <a:ea typeface="Lato Light" charset="0"/>
                <a:cs typeface="Lato Light" charset="0"/>
              </a:rPr>
              <a:t>Tools that allow people companies to create</a:t>
            </a:r>
            <a:endParaRPr kumimoji="0" lang="en-US" sz="863" b="0" i="0" u="none" strike="noStrike" kern="1200" cap="none" spc="0" normalizeH="0" baseline="0" noProof="0" dirty="0">
              <a:ln>
                <a:noFill/>
              </a:ln>
              <a:solidFill>
                <a:srgbClr val="FFFFFF"/>
              </a:solidFill>
              <a:effectLst/>
              <a:uLnTx/>
              <a:uFillTx/>
              <a:latin typeface="Lato Light" charset="0"/>
              <a:ea typeface="Lato Light" charset="0"/>
              <a:cs typeface="Lato Light" charset="0"/>
            </a:endParaRPr>
          </a:p>
        </p:txBody>
      </p:sp>
      <p:sp>
        <p:nvSpPr>
          <p:cNvPr id="58" name="Shape 2645"/>
          <p:cNvSpPr/>
          <p:nvPr/>
        </p:nvSpPr>
        <p:spPr>
          <a:xfrm>
            <a:off x="607259" y="2360378"/>
            <a:ext cx="357605" cy="260077"/>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bg1"/>
          </a:solidFill>
          <a:ln w="12700">
            <a:miter lim="400000"/>
          </a:ln>
        </p:spPr>
        <p:txBody>
          <a:bodyPr lIns="14284" tIns="14284" rIns="14284" bIns="14284" anchor="ctr"/>
          <a:lstStyle/>
          <a:p>
            <a:pPr marL="0" marR="0" lvl="0" indent="0" algn="l" defTabSz="171401"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125"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Source Sans Pro Regular" charset="0"/>
              <a:ea typeface="Source Sans Pro Regular" charset="0"/>
              <a:cs typeface="Source Sans Pro Regular" charset="0"/>
              <a:sym typeface="Gill Sans"/>
            </a:endParaRPr>
          </a:p>
        </p:txBody>
      </p:sp>
      <p:pic>
        <p:nvPicPr>
          <p:cNvPr id="46" name="Marcador de Posição da Imagem 45">
            <a:extLst>
              <a:ext uri="{FF2B5EF4-FFF2-40B4-BE49-F238E27FC236}">
                <a16:creationId xmlns:a16="http://schemas.microsoft.com/office/drawing/2014/main" xmlns="" id="{742C0F64-F744-4B2B-958D-E84A1B09DA03}"/>
              </a:ext>
            </a:extLst>
          </p:cNvPr>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r="32061"/>
          <a:stretch/>
        </p:blipFill>
        <p:spPr>
          <a:xfrm>
            <a:off x="5827713" y="1595394"/>
            <a:ext cx="3316287" cy="2523046"/>
          </a:xfrm>
          <a:prstGeom prst="rect">
            <a:avLst/>
          </a:prstGeom>
        </p:spPr>
      </p:pic>
      <p:pic>
        <p:nvPicPr>
          <p:cNvPr id="30" name="Marcador de Posição da Imagem 29">
            <a:extLst>
              <a:ext uri="{FF2B5EF4-FFF2-40B4-BE49-F238E27FC236}">
                <a16:creationId xmlns:a16="http://schemas.microsoft.com/office/drawing/2014/main" xmlns="" id="{CA1E98E7-9272-4E00-B456-12F5895C4E8C}"/>
              </a:ext>
            </a:extLst>
          </p:cNvPr>
          <p:cNvPicPr>
            <a:picLocks noGrp="1" noChangeAspect="1"/>
          </p:cNvPicPr>
          <p:nvPr>
            <p:ph type="pic" sz="quarter" idx="4294967295"/>
          </p:nvPr>
        </p:nvPicPr>
        <p:blipFill rotWithShape="1">
          <a:blip r:embed="rId4" cstate="print">
            <a:extLst>
              <a:ext uri="{28A0092B-C50C-407E-A947-70E740481C1C}">
                <a14:useLocalDpi xmlns:a14="http://schemas.microsoft.com/office/drawing/2010/main" val="0"/>
              </a:ext>
            </a:extLst>
          </a:blip>
          <a:srcRect r="45899"/>
          <a:stretch/>
        </p:blipFill>
        <p:spPr>
          <a:xfrm>
            <a:off x="-8375" y="1544427"/>
            <a:ext cx="2832100" cy="2523046"/>
          </a:xfrm>
          <a:prstGeom prst="rect">
            <a:avLst/>
          </a:prstGeom>
        </p:spPr>
      </p:pic>
      <p:sp>
        <p:nvSpPr>
          <p:cNvPr id="18" name="Rectangle 8">
            <a:extLst>
              <a:ext uri="{FF2B5EF4-FFF2-40B4-BE49-F238E27FC236}">
                <a16:creationId xmlns:a16="http://schemas.microsoft.com/office/drawing/2014/main" xmlns="" id="{F282AA1C-E0A8-4E24-A0A2-25C3ED42585B}"/>
              </a:ext>
            </a:extLst>
          </p:cNvPr>
          <p:cNvSpPr>
            <a:spLocks/>
          </p:cNvSpPr>
          <p:nvPr/>
        </p:nvSpPr>
        <p:spPr bwMode="auto">
          <a:xfrm>
            <a:off x="692885" y="329125"/>
            <a:ext cx="546329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marL="0" marR="0" lvl="0" indent="0" defTabSz="685543" rtl="0" eaLnBrk="1" fontAlgn="auto" latinLnBrk="0" hangingPunct="1">
              <a:lnSpc>
                <a:spcPct val="100000"/>
              </a:lnSpc>
              <a:spcBef>
                <a:spcPts val="0"/>
              </a:spcBef>
              <a:spcAft>
                <a:spcPts val="0"/>
              </a:spcAft>
              <a:buClrTx/>
              <a:buSzTx/>
              <a:buFontTx/>
              <a:buNone/>
              <a:tabLst/>
              <a:defRPr/>
            </a:pPr>
            <a:r>
              <a:rPr lang="sk-SK" sz="2250" b="1" spc="188" dirty="0" smtClean="0">
                <a:solidFill>
                  <a:srgbClr val="FFFFFF"/>
                </a:solidFill>
                <a:latin typeface="Lato Black" panose="020F0502020204030203" pitchFamily="34" charset="0"/>
                <a:ea typeface="Lato Black" panose="020F0502020204030203" pitchFamily="34" charset="0"/>
                <a:cs typeface="Lato Black" panose="020F0502020204030203" pitchFamily="34" charset="0"/>
                <a:sym typeface="Bebas Neue" charset="0"/>
              </a:rPr>
              <a:t>VÝZVY V OBLASTI POLITÍK</a:t>
            </a:r>
            <a:endParaRPr kumimoji="0" lang="en-US" sz="2250" b="1" i="0" u="none" strike="noStrike" kern="1200" cap="none" spc="188"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sym typeface="Bebas Neue" charset="0"/>
            </a:endParaRPr>
          </a:p>
        </p:txBody>
      </p:sp>
      <p:sp>
        <p:nvSpPr>
          <p:cNvPr id="19" name="TextBox 5">
            <a:extLst>
              <a:ext uri="{FF2B5EF4-FFF2-40B4-BE49-F238E27FC236}">
                <a16:creationId xmlns:a16="http://schemas.microsoft.com/office/drawing/2014/main" xmlns="" id="{494C1634-E49F-41B7-B7E0-C19E8B015FA5}"/>
              </a:ext>
            </a:extLst>
          </p:cNvPr>
          <p:cNvSpPr txBox="1"/>
          <p:nvPr/>
        </p:nvSpPr>
        <p:spPr>
          <a:xfrm>
            <a:off x="2753835" y="957739"/>
            <a:ext cx="2936412" cy="4185761"/>
          </a:xfrm>
          <a:prstGeom prst="rect">
            <a:avLst/>
          </a:prstGeom>
          <a:noFill/>
        </p:spPr>
        <p:txBody>
          <a:bodyPr wrap="square" rtlCol="0">
            <a:spAutoFit/>
          </a:bodyPr>
          <a:lstStyle/>
          <a:p>
            <a:pPr marL="400050" indent="-400050" algn="just">
              <a:buFont typeface="+mj-lt"/>
              <a:buAutoNum type="romanUcPeriod"/>
            </a:pPr>
            <a:r>
              <a:rPr lang="sk-SK" sz="1400" dirty="0" smtClean="0"/>
              <a:t>Absencia právne záväznej dlhodobej vízie pre vidiecke oblasti, na základe ktorej by boli integrované potreby vidieka do kľúčových dokumentov.</a:t>
            </a:r>
            <a:endParaRPr lang="sk-SK" sz="1400" dirty="0"/>
          </a:p>
          <a:p>
            <a:pPr marL="400050" indent="-400050" algn="just">
              <a:buFont typeface="+mj-lt"/>
              <a:buAutoNum type="romanUcPeriod"/>
            </a:pPr>
            <a:endParaRPr lang="sk-SK" sz="1400" dirty="0" smtClean="0"/>
          </a:p>
          <a:p>
            <a:pPr marL="400050" indent="-400050" algn="just">
              <a:buFont typeface="+mj-lt"/>
              <a:buAutoNum type="romanUcPeriod"/>
            </a:pPr>
            <a:r>
              <a:rPr lang="sk-SK" sz="1400" dirty="0" smtClean="0"/>
              <a:t>Výzvy a potreby vidieka nie sú dostatočne a primerané riešené v kľúčových politikách.</a:t>
            </a:r>
          </a:p>
          <a:p>
            <a:pPr marL="400050" indent="-400050" algn="just">
              <a:buFont typeface="+mj-lt"/>
              <a:buAutoNum type="romanUcPeriod"/>
            </a:pPr>
            <a:endParaRPr lang="sk-SK" sz="1400" dirty="0" smtClean="0"/>
          </a:p>
          <a:p>
            <a:pPr marL="400050" indent="-400050" algn="just">
              <a:buFont typeface="+mj-lt"/>
              <a:buAutoNum type="romanUcPeriod"/>
            </a:pPr>
            <a:r>
              <a:rPr lang="sk-SK" sz="1400" dirty="0" smtClean="0"/>
              <a:t>Potreba garantovať dlhodobé strategické smerovanie vidieka a vyhnúť sa neustálym zmenám v prioritách.</a:t>
            </a:r>
          </a:p>
          <a:p>
            <a:pPr marL="400050" indent="-400050" algn="just">
              <a:buFont typeface="+mj-lt"/>
              <a:buAutoNum type="romanUcPeriod"/>
            </a:pPr>
            <a:endParaRPr lang="sk-SK" sz="1400" dirty="0" smtClean="0"/>
          </a:p>
          <a:p>
            <a:pPr marL="400050" indent="-400050" algn="just">
              <a:buFont typeface="+mj-lt"/>
              <a:buAutoNum type="romanUcPeriod"/>
            </a:pPr>
            <a:r>
              <a:rPr lang="sk-SK" sz="1400" dirty="0" smtClean="0"/>
              <a:t>Súčasné konzultačné procesy sú veľmi slabé a potrebujú sa výrazne zlepšiť, posilniť a profesionalizovať.</a:t>
            </a:r>
            <a:r>
              <a:rPr lang="en-US" sz="1400" dirty="0" smtClean="0"/>
              <a:t> </a:t>
            </a:r>
            <a:endParaRPr lang="en-US" sz="1400" dirty="0"/>
          </a:p>
        </p:txBody>
      </p:sp>
    </p:spTree>
    <p:extLst>
      <p:ext uri="{BB962C8B-B14F-4D97-AF65-F5344CB8AC3E}">
        <p14:creationId xmlns:p14="http://schemas.microsoft.com/office/powerpoint/2010/main" val="526962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ubtitle 2"/>
          <p:cNvSpPr txBox="1">
            <a:spLocks/>
          </p:cNvSpPr>
          <p:nvPr/>
        </p:nvSpPr>
        <p:spPr>
          <a:xfrm>
            <a:off x="250247" y="1013560"/>
            <a:ext cx="8451113" cy="3261686"/>
          </a:xfrm>
          <a:prstGeom prst="rect">
            <a:avLst/>
          </a:prstGeom>
        </p:spPr>
        <p:txBody>
          <a:bodyPr vert="horz" wrap="square" lIns="81559" tIns="40779" rIns="81559"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just">
              <a:lnSpc>
                <a:spcPct val="200000"/>
              </a:lnSpc>
              <a:spcAft>
                <a:spcPts val="300"/>
              </a:spcAft>
              <a:buFont typeface="Wingdings" panose="05000000000000000000" pitchFamily="2" charset="2"/>
              <a:buChar char="Ø"/>
            </a:pPr>
            <a:r>
              <a:rPr lang="sk-SK" sz="1400" dirty="0" smtClean="0">
                <a:solidFill>
                  <a:srgbClr val="FF0000"/>
                </a:solidFill>
                <a:latin typeface="Lato" panose="020F0502020204030203" pitchFamily="34" charset="0"/>
                <a:ea typeface="Lato" panose="020F0502020204030203" pitchFamily="34" charset="0"/>
                <a:cs typeface="Lato" panose="020F0502020204030203" pitchFamily="34" charset="0"/>
              </a:rPr>
              <a:t>VÝSTUPNÝ</a:t>
            </a:r>
            <a:r>
              <a:rPr lang="sk-SK" sz="1400" dirty="0" smtClean="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 dokument (formovaný 2 roky formoval </a:t>
            </a:r>
            <a:r>
              <a:rPr lang="sk-SK" sz="1400" dirty="0" err="1" smtClean="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inkluzívnym</a:t>
            </a:r>
            <a:r>
              <a:rPr lang="sk-SK" sz="1400" dirty="0" smtClean="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 a </a:t>
            </a:r>
            <a:r>
              <a:rPr lang="sk-SK" sz="1400" dirty="0" err="1" smtClean="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participatívnym</a:t>
            </a:r>
            <a:r>
              <a:rPr lang="sk-SK" sz="1400" dirty="0" smtClean="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 spôsobom) </a:t>
            </a:r>
            <a:r>
              <a:rPr lang="sk-SK" sz="1400" dirty="0" smtClean="0">
                <a:solidFill>
                  <a:srgbClr val="FF0000"/>
                </a:solidFill>
                <a:latin typeface="Lato" panose="020F0502020204030203" pitchFamily="34" charset="0"/>
                <a:ea typeface="Lato" panose="020F0502020204030203" pitchFamily="34" charset="0"/>
                <a:cs typeface="Lato" panose="020F0502020204030203" pitchFamily="34" charset="0"/>
              </a:rPr>
              <a:t>je VSTUPOM </a:t>
            </a:r>
            <a:r>
              <a:rPr lang="sk-SK" sz="1400" dirty="0" smtClean="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do rozsiahlej celospoločenskej diskusie o </a:t>
            </a:r>
            <a:r>
              <a:rPr lang="sk-SK" sz="1400"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tom, ako vidíme a vnímame náš vidiek v </a:t>
            </a:r>
            <a:r>
              <a:rPr lang="sk-SK" sz="1400" dirty="0" smtClean="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dlhodobom </a:t>
            </a:r>
            <a:r>
              <a:rPr lang="sk-SK" sz="1400"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horizonte. </a:t>
            </a:r>
          </a:p>
          <a:p>
            <a:pPr marL="171450" indent="-171450" algn="just">
              <a:lnSpc>
                <a:spcPct val="200000"/>
              </a:lnSpc>
              <a:spcAft>
                <a:spcPts val="300"/>
              </a:spcAft>
              <a:buFont typeface="Wingdings" panose="05000000000000000000" pitchFamily="2" charset="2"/>
              <a:buChar char="Ø"/>
            </a:pPr>
            <a:r>
              <a:rPr lang="sk-SK" sz="1400" dirty="0" smtClean="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 </a:t>
            </a:r>
            <a:r>
              <a:rPr lang="sk-SK" sz="1400" dirty="0" err="1" smtClean="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Inkluzivita</a:t>
            </a:r>
            <a:r>
              <a:rPr lang="sk-SK" sz="1400" dirty="0" smtClean="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 už nepostačuje. Potrebná je </a:t>
            </a:r>
            <a:r>
              <a:rPr lang="sk-SK" sz="1400" dirty="0" smtClean="0">
                <a:solidFill>
                  <a:srgbClr val="FF0000"/>
                </a:solidFill>
                <a:latin typeface="Lato" panose="020F0502020204030203" pitchFamily="34" charset="0"/>
                <a:ea typeface="Lato" panose="020F0502020204030203" pitchFamily="34" charset="0"/>
                <a:cs typeface="Lato" panose="020F0502020204030203" pitchFamily="34" charset="0"/>
              </a:rPr>
              <a:t>DYNAMIKA</a:t>
            </a:r>
            <a:r>
              <a:rPr lang="sk-SK" sz="1400" dirty="0" smtClean="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 včasných a primeraných procesov </a:t>
            </a:r>
            <a:r>
              <a:rPr lang="sk-SK" sz="1400" dirty="0" smtClean="0">
                <a:solidFill>
                  <a:srgbClr val="FF0000"/>
                </a:solidFill>
                <a:latin typeface="Lato" panose="020F0502020204030203" pitchFamily="34" charset="0"/>
                <a:ea typeface="Lato" panose="020F0502020204030203" pitchFamily="34" charset="0"/>
                <a:cs typeface="Lato" panose="020F0502020204030203" pitchFamily="34" charset="0"/>
              </a:rPr>
              <a:t>ZDOLA NAHOR </a:t>
            </a:r>
            <a:r>
              <a:rPr lang="sk-SK" sz="1400" dirty="0" smtClean="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a </a:t>
            </a:r>
            <a:r>
              <a:rPr lang="sk-SK" sz="1400" dirty="0" smtClean="0">
                <a:solidFill>
                  <a:srgbClr val="FF0000"/>
                </a:solidFill>
                <a:latin typeface="Lato" panose="020F0502020204030203" pitchFamily="34" charset="0"/>
                <a:ea typeface="Lato" panose="020F0502020204030203" pitchFamily="34" charset="0"/>
                <a:cs typeface="Lato" panose="020F0502020204030203" pitchFamily="34" charset="0"/>
              </a:rPr>
              <a:t>ZHORA NADOL</a:t>
            </a:r>
            <a:r>
              <a:rPr lang="sk-SK" sz="1400" dirty="0" smtClean="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a:t>
            </a:r>
          </a:p>
          <a:p>
            <a:pPr marL="171450" indent="-171450" algn="just">
              <a:lnSpc>
                <a:spcPct val="200000"/>
              </a:lnSpc>
              <a:spcAft>
                <a:spcPts val="300"/>
              </a:spcAft>
              <a:buFont typeface="Wingdings" panose="05000000000000000000" pitchFamily="2" charset="2"/>
              <a:buChar char="Ø"/>
            </a:pPr>
            <a:r>
              <a:rPr lang="sk-SK" sz="1400" dirty="0" smtClean="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Po </a:t>
            </a:r>
            <a:r>
              <a:rPr lang="sk-SK" sz="1400"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dosiahnutí konsenzu je cieľom iniciovať prijatie </a:t>
            </a:r>
            <a:r>
              <a:rPr lang="sk-SK" sz="1400" cap="small" dirty="0">
                <a:solidFill>
                  <a:srgbClr val="FF0000"/>
                </a:solidFill>
                <a:latin typeface="Lato" panose="020F0502020204030203" pitchFamily="34" charset="0"/>
                <a:ea typeface="Lato" panose="020F0502020204030203" pitchFamily="34" charset="0"/>
                <a:cs typeface="Lato" panose="020F0502020204030203" pitchFamily="34" charset="0"/>
              </a:rPr>
              <a:t>ústavného </a:t>
            </a:r>
            <a:r>
              <a:rPr lang="sk-SK" sz="1400" cap="small" dirty="0" smtClean="0">
                <a:solidFill>
                  <a:srgbClr val="FF0000"/>
                </a:solidFill>
                <a:latin typeface="Lato" panose="020F0502020204030203" pitchFamily="34" charset="0"/>
                <a:ea typeface="Lato" panose="020F0502020204030203" pitchFamily="34" charset="0"/>
                <a:cs typeface="Lato" panose="020F0502020204030203" pitchFamily="34" charset="0"/>
              </a:rPr>
              <a:t>zákona</a:t>
            </a:r>
            <a:r>
              <a:rPr lang="sk-SK" sz="1400" dirty="0" smtClean="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 zaručujúceho </a:t>
            </a:r>
            <a:r>
              <a:rPr lang="sk-SK" sz="1400"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dlhodobú orientáciu jasným smerom bez zásadnejších zásahov jednotlivých vlád, aby sa mohol dosiahnuť skutočný a stabilný rozvoj vidieka na </a:t>
            </a:r>
            <a:r>
              <a:rPr lang="sk-SK" sz="1400" dirty="0" smtClean="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Slovensku s </a:t>
            </a:r>
            <a:r>
              <a:rPr lang="sk-SK" sz="1400" dirty="0" smtClean="0">
                <a:solidFill>
                  <a:srgbClr val="FF0000"/>
                </a:solidFill>
                <a:latin typeface="Lato" panose="020F0502020204030203" pitchFamily="34" charset="0"/>
                <a:ea typeface="Lato" panose="020F0502020204030203" pitchFamily="34" charset="0"/>
                <a:cs typeface="Lato" panose="020F0502020204030203" pitchFamily="34" charset="0"/>
              </a:rPr>
              <a:t>JASNOU VÍZIOU</a:t>
            </a:r>
            <a:r>
              <a:rPr lang="sk-SK" sz="1400" dirty="0" smtClean="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 </a:t>
            </a:r>
          </a:p>
        </p:txBody>
      </p:sp>
      <p:sp>
        <p:nvSpPr>
          <p:cNvPr id="31" name="Rectangle 8">
            <a:extLst>
              <a:ext uri="{FF2B5EF4-FFF2-40B4-BE49-F238E27FC236}">
                <a16:creationId xmlns:a16="http://schemas.microsoft.com/office/drawing/2014/main" xmlns="" id="{E3B065B0-18B0-4F03-A1A0-D629534F7763}"/>
              </a:ext>
            </a:extLst>
          </p:cNvPr>
          <p:cNvSpPr>
            <a:spLocks/>
          </p:cNvSpPr>
          <p:nvPr/>
        </p:nvSpPr>
        <p:spPr bwMode="auto">
          <a:xfrm>
            <a:off x="250247" y="329125"/>
            <a:ext cx="6360224"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sk-SK" sz="2250" b="1" spc="188"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sym typeface="Bebas Neue" charset="0"/>
              </a:rPr>
              <a:t>NÁVRH VÍZIE PRE ATRAKTÍVNEJŠÍ VIDIEK</a:t>
            </a:r>
            <a:endParaRPr lang="en-US" sz="2250" b="1" spc="188" dirty="0">
              <a:solidFill>
                <a:schemeClr val="bg1"/>
              </a:solidFill>
              <a:latin typeface="Lato Black" panose="020F0502020204030203" pitchFamily="34" charset="0"/>
              <a:ea typeface="Lato Black" panose="020F0502020204030203" pitchFamily="34" charset="0"/>
              <a:cs typeface="Lato Black" panose="020F0502020204030203" pitchFamily="34" charset="0"/>
              <a:sym typeface="Bebas Neue" charset="0"/>
            </a:endParaRPr>
          </a:p>
        </p:txBody>
      </p:sp>
    </p:spTree>
    <p:extLst>
      <p:ext uri="{BB962C8B-B14F-4D97-AF65-F5344CB8AC3E}">
        <p14:creationId xmlns:p14="http://schemas.microsoft.com/office/powerpoint/2010/main" val="11603088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0"/>
          <p:cNvSpPr/>
          <p:nvPr/>
        </p:nvSpPr>
        <p:spPr>
          <a:xfrm>
            <a:off x="8120" y="0"/>
            <a:ext cx="9144000" cy="907800"/>
          </a:xfrm>
          <a:prstGeom prst="rect">
            <a:avLst/>
          </a:prstGeom>
          <a:solidFill>
            <a:srgbClr val="3399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a:ln>
                <a:noFill/>
              </a:ln>
              <a:solidFill>
                <a:srgbClr val="FFFFFF"/>
              </a:solidFill>
              <a:effectLst/>
              <a:uLnTx/>
              <a:uFillTx/>
              <a:latin typeface="72 Condensed" panose="020B0506030000000003" pitchFamily="34" charset="0"/>
              <a:ea typeface="Calibri"/>
              <a:cs typeface="72 Condensed" panose="020B0506030000000003" pitchFamily="34" charset="0"/>
              <a:sym typeface="Calibri"/>
            </a:endParaRPr>
          </a:p>
        </p:txBody>
      </p:sp>
      <p:sp>
        <p:nvSpPr>
          <p:cNvPr id="109" name="Google Shape;109;p30"/>
          <p:cNvSpPr/>
          <p:nvPr/>
        </p:nvSpPr>
        <p:spPr>
          <a:xfrm>
            <a:off x="250246" y="329124"/>
            <a:ext cx="6746901" cy="406371"/>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k-SK" sz="2400" b="1" i="0" u="none" strike="noStrike" kern="0" cap="none" spc="0" normalizeH="0" baseline="0" noProof="0" dirty="0" smtClean="0">
                <a:ln>
                  <a:noFill/>
                </a:ln>
                <a:solidFill>
                  <a:srgbClr val="FFFFFF"/>
                </a:solidFill>
                <a:effectLst/>
                <a:uLnTx/>
                <a:uFillTx/>
                <a:latin typeface="72 Condensed" panose="020B0506030000000003" pitchFamily="34" charset="0"/>
                <a:ea typeface="Lato Black"/>
                <a:cs typeface="72 Condensed" panose="020B0506030000000003" pitchFamily="34" charset="0"/>
                <a:sym typeface="Lato Black"/>
              </a:rPr>
              <a:t>Ústavná reforma</a:t>
            </a:r>
            <a:r>
              <a:rPr kumimoji="0" lang="sk-SK" sz="2400" b="1" i="0" u="none" strike="noStrike" kern="0" cap="none" spc="0" normalizeH="0" noProof="0" dirty="0" smtClean="0">
                <a:ln>
                  <a:noFill/>
                </a:ln>
                <a:solidFill>
                  <a:srgbClr val="FFFFFF"/>
                </a:solidFill>
                <a:effectLst/>
                <a:uLnTx/>
                <a:uFillTx/>
                <a:latin typeface="72 Condensed" panose="020B0506030000000003" pitchFamily="34" charset="0"/>
                <a:ea typeface="Lato Black"/>
                <a:cs typeface="72 Condensed" panose="020B0506030000000003" pitchFamily="34" charset="0"/>
                <a:sym typeface="Lato Black"/>
              </a:rPr>
              <a:t> – reálna možnosť alebo len sen? </a:t>
            </a:r>
            <a:endParaRPr kumimoji="0" sz="2400" b="1" i="0" u="none" strike="noStrike" kern="0" cap="none" spc="0" normalizeH="0" baseline="0" noProof="0" dirty="0">
              <a:ln>
                <a:noFill/>
              </a:ln>
              <a:solidFill>
                <a:srgbClr val="FFFFFF"/>
              </a:solidFill>
              <a:effectLst/>
              <a:uLnTx/>
              <a:uFillTx/>
              <a:latin typeface="72 Condensed" panose="020B0506030000000003" pitchFamily="34" charset="0"/>
              <a:ea typeface="Lato Black"/>
              <a:cs typeface="72 Condensed" panose="020B0506030000000003" pitchFamily="34" charset="0"/>
              <a:sym typeface="Lato Black"/>
            </a:endParaRPr>
          </a:p>
          <a:p>
            <a:pPr marL="0" marR="0" lvl="0" indent="0" algn="ctr" defTabSz="914400" rtl="0" eaLnBrk="1" fontAlgn="auto" latinLnBrk="0" hangingPunct="1">
              <a:lnSpc>
                <a:spcPct val="100000"/>
              </a:lnSpc>
              <a:spcBef>
                <a:spcPts val="0"/>
              </a:spcBef>
              <a:spcAft>
                <a:spcPts val="0"/>
              </a:spcAft>
              <a:buClr>
                <a:srgbClr val="000000"/>
              </a:buClr>
              <a:buSzPts val="2250"/>
              <a:buFont typeface="Arial"/>
              <a:buNone/>
              <a:tabLst/>
              <a:defRPr/>
            </a:pPr>
            <a:endParaRPr kumimoji="0" sz="1400" b="0" i="0" u="none" strike="noStrike" kern="0" cap="none" spc="0" normalizeH="0" baseline="0" noProof="0" dirty="0">
              <a:ln>
                <a:noFill/>
              </a:ln>
              <a:solidFill>
                <a:srgbClr val="000000"/>
              </a:solidFill>
              <a:effectLst/>
              <a:uLnTx/>
              <a:uFillTx/>
              <a:latin typeface="72 Condensed" panose="020B0506030000000003" pitchFamily="34" charset="0"/>
              <a:cs typeface="72 Condensed" panose="020B0506030000000003" pitchFamily="34" charset="0"/>
              <a:sym typeface="Arial"/>
            </a:endParaRPr>
          </a:p>
        </p:txBody>
      </p:sp>
      <p:sp>
        <p:nvSpPr>
          <p:cNvPr id="110" name="Google Shape;110;p30"/>
          <p:cNvSpPr/>
          <p:nvPr/>
        </p:nvSpPr>
        <p:spPr>
          <a:xfrm>
            <a:off x="8665780" y="907870"/>
            <a:ext cx="470100" cy="45600"/>
          </a:xfrm>
          <a:prstGeom prst="rect">
            <a:avLst/>
          </a:prstGeom>
          <a:solidFill>
            <a:srgbClr val="197D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06"/>
              <a:buFont typeface="Arial"/>
              <a:buNone/>
              <a:tabLst/>
              <a:defRPr/>
            </a:pPr>
            <a:endParaRPr kumimoji="0" sz="506" b="0" i="0" u="none" strike="noStrike" kern="0" cap="none" spc="0" normalizeH="0" baseline="0" noProof="0">
              <a:ln>
                <a:noFill/>
              </a:ln>
              <a:solidFill>
                <a:srgbClr val="FFFFFF"/>
              </a:solidFill>
              <a:effectLst/>
              <a:uLnTx/>
              <a:uFillTx/>
              <a:latin typeface="72 Condensed" panose="020B0506030000000003" pitchFamily="34" charset="0"/>
              <a:ea typeface="Calibri"/>
              <a:cs typeface="72 Condensed" panose="020B0506030000000003" pitchFamily="34" charset="0"/>
              <a:sym typeface="Calibri"/>
            </a:endParaRPr>
          </a:p>
        </p:txBody>
      </p:sp>
      <p:sp>
        <p:nvSpPr>
          <p:cNvPr id="111" name="Google Shape;111;p30"/>
          <p:cNvSpPr/>
          <p:nvPr/>
        </p:nvSpPr>
        <p:spPr>
          <a:xfrm>
            <a:off x="8149059" y="907869"/>
            <a:ext cx="470100" cy="45600"/>
          </a:xfrm>
          <a:prstGeom prst="rect">
            <a:avLst/>
          </a:prstGeom>
          <a:solidFill>
            <a:srgbClr val="25B92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06"/>
              <a:buFont typeface="Arial"/>
              <a:buNone/>
              <a:tabLst/>
              <a:defRPr/>
            </a:pPr>
            <a:endParaRPr kumimoji="0" sz="506" b="0" i="0" u="none" strike="noStrike" kern="0" cap="none" spc="0" normalizeH="0" baseline="0" noProof="0">
              <a:ln>
                <a:noFill/>
              </a:ln>
              <a:solidFill>
                <a:srgbClr val="FFFFFF"/>
              </a:solidFill>
              <a:effectLst/>
              <a:uLnTx/>
              <a:uFillTx/>
              <a:latin typeface="72 Condensed" panose="020B0506030000000003" pitchFamily="34" charset="0"/>
              <a:ea typeface="Calibri"/>
              <a:cs typeface="72 Condensed" panose="020B0506030000000003" pitchFamily="34" charset="0"/>
              <a:sym typeface="Calibri"/>
            </a:endParaRPr>
          </a:p>
        </p:txBody>
      </p:sp>
      <p:sp>
        <p:nvSpPr>
          <p:cNvPr id="112" name="Google Shape;112;p30"/>
          <p:cNvSpPr/>
          <p:nvPr/>
        </p:nvSpPr>
        <p:spPr>
          <a:xfrm>
            <a:off x="7634425" y="907870"/>
            <a:ext cx="470100" cy="45600"/>
          </a:xfrm>
          <a:prstGeom prst="rect">
            <a:avLst/>
          </a:prstGeom>
          <a:solidFill>
            <a:srgbClr val="65E16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06"/>
              <a:buFont typeface="Arial"/>
              <a:buNone/>
              <a:tabLst/>
              <a:defRPr/>
            </a:pPr>
            <a:endParaRPr kumimoji="0" sz="506" b="0" i="0" u="none" strike="noStrike" kern="0" cap="none" spc="0" normalizeH="0" baseline="0" noProof="0">
              <a:ln>
                <a:noFill/>
              </a:ln>
              <a:solidFill>
                <a:srgbClr val="FFFFFF"/>
              </a:solidFill>
              <a:effectLst/>
              <a:uLnTx/>
              <a:uFillTx/>
              <a:latin typeface="72 Condensed" panose="020B0506030000000003" pitchFamily="34" charset="0"/>
              <a:ea typeface="Calibri"/>
              <a:cs typeface="72 Condensed" panose="020B0506030000000003" pitchFamily="34" charset="0"/>
              <a:sym typeface="Calibri"/>
            </a:endParaRPr>
          </a:p>
        </p:txBody>
      </p:sp>
      <p:pic>
        <p:nvPicPr>
          <p:cNvPr id="113" name="Google Shape;113;p30"/>
          <p:cNvPicPr preferRelativeResize="0"/>
          <p:nvPr/>
        </p:nvPicPr>
        <p:blipFill rotWithShape="1">
          <a:blip r:embed="rId3">
            <a:alphaModFix/>
          </a:blip>
          <a:srcRect/>
          <a:stretch/>
        </p:blipFill>
        <p:spPr>
          <a:xfrm>
            <a:off x="8120" y="2286000"/>
            <a:ext cx="9144000" cy="2857500"/>
          </a:xfrm>
          <a:prstGeom prst="rect">
            <a:avLst/>
          </a:prstGeom>
          <a:noFill/>
          <a:ln>
            <a:noFill/>
          </a:ln>
        </p:spPr>
      </p:pic>
      <p:sp>
        <p:nvSpPr>
          <p:cNvPr id="114" name="Google Shape;114;p30"/>
          <p:cNvSpPr txBox="1"/>
          <p:nvPr/>
        </p:nvSpPr>
        <p:spPr>
          <a:xfrm>
            <a:off x="1480888" y="846644"/>
            <a:ext cx="7348015" cy="1393686"/>
          </a:xfrm>
          <a:prstGeom prst="rect">
            <a:avLst/>
          </a:prstGeom>
          <a:noFill/>
          <a:ln>
            <a:noFill/>
          </a:ln>
        </p:spPr>
        <p:txBody>
          <a:bodyPr spcFirstLastPara="1" wrap="square" lIns="91425" tIns="91425" rIns="91425" bIns="91425" anchor="t" anchorCtr="0">
            <a:noAutofit/>
          </a:bodyPr>
          <a:lstStyle/>
          <a:p>
            <a:pPr marL="0" marR="0" lvl="4" indent="0" algn="l" defTabSz="914400" rtl="0" eaLnBrk="1" fontAlgn="auto" latinLnBrk="0" hangingPunct="1">
              <a:lnSpc>
                <a:spcPct val="107000"/>
              </a:lnSpc>
              <a:spcBef>
                <a:spcPts val="0"/>
              </a:spcBef>
              <a:spcAft>
                <a:spcPts val="0"/>
              </a:spcAft>
              <a:buClr>
                <a:srgbClr val="000000"/>
              </a:buClr>
              <a:buSzPts val="2000"/>
              <a:buFont typeface="Arial"/>
              <a:buNone/>
              <a:tabLst/>
              <a:defRPr/>
            </a:pPr>
            <a:r>
              <a:rPr kumimoji="0" lang="sk-SK" sz="2000" b="1" i="0" u="none" strike="noStrike" kern="0" cap="none" spc="0" normalizeH="0" baseline="0" noProof="0" dirty="0" smtClean="0">
                <a:ln>
                  <a:noFill/>
                </a:ln>
                <a:solidFill>
                  <a:srgbClr val="443946"/>
                </a:solidFill>
                <a:effectLst/>
                <a:uLnTx/>
                <a:uFillTx/>
                <a:latin typeface="72 Condensed" panose="020B0506030000000003" pitchFamily="34" charset="0"/>
                <a:cs typeface="72 Condensed" panose="020B0506030000000003" pitchFamily="34" charset="0"/>
                <a:sym typeface="Calibri"/>
              </a:rPr>
              <a:t>Pôvodný cieľ = ukotviť</a:t>
            </a:r>
            <a:r>
              <a:rPr kumimoji="0" lang="sk-SK" sz="2000" b="1" i="0" u="none" strike="noStrike" kern="0" cap="none" spc="0" normalizeH="0" noProof="0" dirty="0" smtClean="0">
                <a:ln>
                  <a:noFill/>
                </a:ln>
                <a:solidFill>
                  <a:srgbClr val="443946"/>
                </a:solidFill>
                <a:effectLst/>
                <a:uLnTx/>
                <a:uFillTx/>
                <a:latin typeface="72 Condensed" panose="020B0506030000000003" pitchFamily="34" charset="0"/>
                <a:cs typeface="72 Condensed" panose="020B0506030000000003" pitchFamily="34" charset="0"/>
                <a:sym typeface="Calibri"/>
              </a:rPr>
              <a:t> Víziu vo forme ústavného zákona</a:t>
            </a:r>
            <a:endParaRPr kumimoji="0" sz="2000" b="1" i="0" u="none" strike="noStrike" kern="0" cap="none" spc="0" normalizeH="0" baseline="0" noProof="0" dirty="0">
              <a:ln>
                <a:noFill/>
              </a:ln>
              <a:solidFill>
                <a:srgbClr val="443946"/>
              </a:solidFill>
              <a:effectLst/>
              <a:uLnTx/>
              <a:uFillTx/>
              <a:latin typeface="72 Condensed" panose="020B0506030000000003" pitchFamily="34" charset="0"/>
              <a:cs typeface="72 Condensed" panose="020B0506030000000003" pitchFamily="34" charset="0"/>
              <a:sym typeface="Calibri"/>
            </a:endParaRPr>
          </a:p>
          <a:p>
            <a:pPr marL="342900" marR="0" lvl="4" indent="-342900" algn="l" defTabSz="914400" rtl="0" eaLnBrk="1" fontAlgn="auto" latinLnBrk="0" hangingPunct="1">
              <a:lnSpc>
                <a:spcPct val="107000"/>
              </a:lnSpc>
              <a:spcBef>
                <a:spcPts val="0"/>
              </a:spcBef>
              <a:spcAft>
                <a:spcPts val="0"/>
              </a:spcAft>
              <a:buClr>
                <a:srgbClr val="000000"/>
              </a:buClr>
              <a:buSzPts val="2000"/>
              <a:buFont typeface="Arial" panose="020B0604020202020204" pitchFamily="34" charset="0"/>
              <a:buChar char="•"/>
              <a:tabLst/>
              <a:defRPr/>
            </a:pPr>
            <a:r>
              <a:rPr lang="sk-SK" sz="2000" kern="0" dirty="0" smtClean="0">
                <a:solidFill>
                  <a:srgbClr val="443946"/>
                </a:solidFill>
                <a:latin typeface="72 Condensed" panose="020B0506030000000003" pitchFamily="34" charset="0"/>
                <a:cs typeface="72 Condensed" panose="020B0506030000000003" pitchFamily="34" charset="0"/>
                <a:sym typeface="Calibri"/>
              </a:rPr>
              <a:t>Nový tlak na pozitívnu, zmysluplnú a trvalú zmenu</a:t>
            </a:r>
          </a:p>
          <a:p>
            <a:pPr marL="342900" marR="0" lvl="4" indent="-342900" algn="l" defTabSz="914400" rtl="0" eaLnBrk="1" fontAlgn="auto" latinLnBrk="0" hangingPunct="1">
              <a:lnSpc>
                <a:spcPct val="107000"/>
              </a:lnSpc>
              <a:spcBef>
                <a:spcPts val="0"/>
              </a:spcBef>
              <a:spcAft>
                <a:spcPts val="0"/>
              </a:spcAft>
              <a:buClr>
                <a:srgbClr val="000000"/>
              </a:buClr>
              <a:buSzPts val="2000"/>
              <a:buFont typeface="Arial" panose="020B0604020202020204" pitchFamily="34" charset="0"/>
              <a:buChar char="•"/>
              <a:tabLst/>
              <a:defRPr/>
            </a:pPr>
            <a:r>
              <a:rPr kumimoji="0" lang="sk-SK" sz="2000" b="0" i="0" u="none" strike="noStrike" kern="0" cap="none" spc="0" normalizeH="0" baseline="0" noProof="0" dirty="0" smtClean="0">
                <a:ln>
                  <a:noFill/>
                </a:ln>
                <a:solidFill>
                  <a:srgbClr val="443946"/>
                </a:solidFill>
                <a:effectLst/>
                <a:uLnTx/>
                <a:uFillTx/>
                <a:latin typeface="72 Condensed" panose="020B0506030000000003" pitchFamily="34" charset="0"/>
                <a:cs typeface="72 Condensed" panose="020B0506030000000003" pitchFamily="34" charset="0"/>
                <a:sym typeface="Calibri"/>
              </a:rPr>
              <a:t>Pre kontinuitu,</a:t>
            </a:r>
            <a:r>
              <a:rPr kumimoji="0" lang="sk-SK" sz="2000" b="0" i="0" u="none" strike="noStrike" kern="0" cap="none" spc="0" normalizeH="0" noProof="0" dirty="0" smtClean="0">
                <a:ln>
                  <a:noFill/>
                </a:ln>
                <a:solidFill>
                  <a:srgbClr val="443946"/>
                </a:solidFill>
                <a:effectLst/>
                <a:uLnTx/>
                <a:uFillTx/>
                <a:latin typeface="72 Condensed" panose="020B0506030000000003" pitchFamily="34" charset="0"/>
                <a:cs typeface="72 Condensed" panose="020B0506030000000003" pitchFamily="34" charset="0"/>
                <a:sym typeface="Calibri"/>
              </a:rPr>
              <a:t> stabilitu, jasnosť a strategické smerovanie</a:t>
            </a:r>
            <a:endParaRPr kumimoji="0" sz="2000" b="0" i="0" u="none" strike="noStrike" kern="0" cap="none" spc="0" normalizeH="0" baseline="0" noProof="0" dirty="0">
              <a:ln>
                <a:noFill/>
              </a:ln>
              <a:solidFill>
                <a:srgbClr val="443946"/>
              </a:solidFill>
              <a:effectLst/>
              <a:uLnTx/>
              <a:uFillTx/>
              <a:latin typeface="72 Condensed" panose="020B0506030000000003" pitchFamily="34" charset="0"/>
              <a:cs typeface="72 Condensed" panose="020B0506030000000003" pitchFamily="34" charset="0"/>
              <a:sym typeface="Calibri"/>
            </a:endParaRPr>
          </a:p>
          <a:p>
            <a:pPr marL="342900" marR="0" lvl="4" indent="-342900" algn="l" defTabSz="914400" rtl="0" eaLnBrk="1" fontAlgn="auto" latinLnBrk="0" hangingPunct="1">
              <a:lnSpc>
                <a:spcPct val="107000"/>
              </a:lnSpc>
              <a:spcBef>
                <a:spcPts val="0"/>
              </a:spcBef>
              <a:spcAft>
                <a:spcPts val="0"/>
              </a:spcAft>
              <a:buClr>
                <a:srgbClr val="000000"/>
              </a:buClr>
              <a:buSzPts val="2000"/>
              <a:buFont typeface="Arial" panose="020B0604020202020204" pitchFamily="34" charset="0"/>
              <a:buChar char="•"/>
              <a:tabLst/>
              <a:defRPr/>
            </a:pPr>
            <a:r>
              <a:rPr lang="sk-SK" sz="2000" kern="0" dirty="0" smtClean="0">
                <a:solidFill>
                  <a:srgbClr val="443946"/>
                </a:solidFill>
                <a:latin typeface="72 Condensed" panose="020B0506030000000003" pitchFamily="34" charset="0"/>
                <a:cs typeface="72 Condensed" panose="020B0506030000000003" pitchFamily="34" charset="0"/>
                <a:sym typeface="Calibri"/>
              </a:rPr>
              <a:t>Zohľadňujúc reálne potreby vidieka</a:t>
            </a:r>
            <a:endParaRPr kumimoji="0" sz="2000" b="0" i="0" u="none" strike="noStrike" kern="0" cap="none" spc="0" normalizeH="0" baseline="0" noProof="0" dirty="0">
              <a:ln>
                <a:noFill/>
              </a:ln>
              <a:solidFill>
                <a:srgbClr val="443946"/>
              </a:solidFill>
              <a:effectLst/>
              <a:uLnTx/>
              <a:uFillTx/>
              <a:latin typeface="72 Condensed" panose="020B0506030000000003" pitchFamily="34" charset="0"/>
              <a:cs typeface="72 Condensed" panose="020B0506030000000003" pitchFamily="34" charset="0"/>
              <a:sym typeface="Calibri"/>
            </a:endParaRPr>
          </a:p>
        </p:txBody>
      </p:sp>
    </p:spTree>
    <p:extLst>
      <p:ext uri="{BB962C8B-B14F-4D97-AF65-F5344CB8AC3E}">
        <p14:creationId xmlns:p14="http://schemas.microsoft.com/office/powerpoint/2010/main" val="1073619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31"/>
          <p:cNvSpPr/>
          <p:nvPr/>
        </p:nvSpPr>
        <p:spPr>
          <a:xfrm>
            <a:off x="-8120" y="0"/>
            <a:ext cx="9144000" cy="907800"/>
          </a:xfrm>
          <a:prstGeom prst="rect">
            <a:avLst/>
          </a:prstGeom>
          <a:solidFill>
            <a:srgbClr val="339933"/>
          </a:solidFill>
          <a:ln>
            <a:noFill/>
          </a:ln>
        </p:spPr>
        <p:txBody>
          <a:bodyPr spcFirstLastPara="1" wrap="square" lIns="91425" tIns="45700" rIns="91425" bIns="45700" anchor="ctr" anchorCtr="0">
            <a:noAutofit/>
          </a:bodyPr>
          <a:lstStyle/>
          <a:p>
            <a:pPr lvl="0" defTabSz="914400">
              <a:buClr>
                <a:srgbClr val="000000"/>
              </a:buClr>
              <a:buSzPts val="1350"/>
            </a:pPr>
            <a:r>
              <a:rPr lang="sk-SK" sz="2400" kern="0" dirty="0" smtClean="0">
                <a:solidFill>
                  <a:srgbClr val="FFFFFF"/>
                </a:solidFill>
                <a:latin typeface="72 Condensed" panose="020B0506030000000003" pitchFamily="34" charset="0"/>
                <a:ea typeface="Calibri"/>
                <a:cs typeface="72 Condensed" panose="020B0506030000000003" pitchFamily="34" charset="0"/>
                <a:sym typeface="Calibri"/>
              </a:rPr>
              <a:t>Pravidelná a pokračujúca spolupráca so zainteresovanými </a:t>
            </a:r>
            <a:endParaRPr kumimoji="0" sz="2400" b="0" i="0" u="none" strike="noStrike" kern="0" cap="none" spc="0" normalizeH="0" baseline="0" noProof="0" dirty="0">
              <a:ln>
                <a:noFill/>
              </a:ln>
              <a:solidFill>
                <a:srgbClr val="FFFFFF"/>
              </a:solidFill>
              <a:effectLst/>
              <a:uLnTx/>
              <a:uFillTx/>
              <a:latin typeface="72 Condensed" panose="020B0506030000000003" pitchFamily="34" charset="0"/>
              <a:ea typeface="Calibri"/>
              <a:cs typeface="72 Condensed" panose="020B0506030000000003" pitchFamily="34" charset="0"/>
              <a:sym typeface="Calibri"/>
            </a:endParaRPr>
          </a:p>
        </p:txBody>
      </p:sp>
      <p:sp>
        <p:nvSpPr>
          <p:cNvPr id="120" name="Google Shape;120;p31"/>
          <p:cNvSpPr/>
          <p:nvPr/>
        </p:nvSpPr>
        <p:spPr>
          <a:xfrm>
            <a:off x="173883" y="174649"/>
            <a:ext cx="8812474" cy="715331"/>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250"/>
              <a:buFont typeface="Arial"/>
              <a:buNone/>
              <a:tabLst/>
              <a:defRPr/>
            </a:pPr>
            <a:endParaRPr kumimoji="0" lang="en-US" sz="1400" b="1" i="0" u="none" strike="noStrike" kern="0" cap="none" spc="0" normalizeH="0" baseline="0" noProof="0" dirty="0">
              <a:ln>
                <a:noFill/>
              </a:ln>
              <a:solidFill>
                <a:srgbClr val="000000"/>
              </a:solidFill>
              <a:effectLst/>
              <a:uLnTx/>
              <a:uFillTx/>
              <a:latin typeface="72 Condensed" panose="020B0506030000000003" pitchFamily="34" charset="0"/>
              <a:cs typeface="72 Condensed" panose="020B0506030000000003" pitchFamily="34" charset="0"/>
              <a:sym typeface="Arial"/>
            </a:endParaRPr>
          </a:p>
        </p:txBody>
      </p:sp>
      <p:sp>
        <p:nvSpPr>
          <p:cNvPr id="121" name="Google Shape;121;p31"/>
          <p:cNvSpPr/>
          <p:nvPr/>
        </p:nvSpPr>
        <p:spPr>
          <a:xfrm>
            <a:off x="8665780" y="907870"/>
            <a:ext cx="470100" cy="45600"/>
          </a:xfrm>
          <a:prstGeom prst="rect">
            <a:avLst/>
          </a:prstGeom>
          <a:solidFill>
            <a:srgbClr val="197D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06"/>
              <a:buFont typeface="Arial"/>
              <a:buNone/>
              <a:tabLst/>
              <a:defRPr/>
            </a:pPr>
            <a:endParaRPr kumimoji="0" sz="506" b="0" i="0" u="none" strike="noStrike" kern="0" cap="none" spc="0" normalizeH="0" baseline="0" noProof="0">
              <a:ln>
                <a:noFill/>
              </a:ln>
              <a:solidFill>
                <a:srgbClr val="FFFFFF"/>
              </a:solidFill>
              <a:effectLst/>
              <a:uLnTx/>
              <a:uFillTx/>
              <a:latin typeface="72 Condensed" panose="020B0506030000000003" pitchFamily="34" charset="0"/>
              <a:ea typeface="Calibri"/>
              <a:cs typeface="72 Condensed" panose="020B0506030000000003" pitchFamily="34" charset="0"/>
              <a:sym typeface="Calibri"/>
            </a:endParaRPr>
          </a:p>
        </p:txBody>
      </p:sp>
      <p:sp>
        <p:nvSpPr>
          <p:cNvPr id="122" name="Google Shape;122;p31"/>
          <p:cNvSpPr/>
          <p:nvPr/>
        </p:nvSpPr>
        <p:spPr>
          <a:xfrm>
            <a:off x="8149059" y="907869"/>
            <a:ext cx="470100" cy="45600"/>
          </a:xfrm>
          <a:prstGeom prst="rect">
            <a:avLst/>
          </a:prstGeom>
          <a:solidFill>
            <a:srgbClr val="25B92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06"/>
              <a:buFont typeface="Arial"/>
              <a:buNone/>
              <a:tabLst/>
              <a:defRPr/>
            </a:pPr>
            <a:endParaRPr kumimoji="0" sz="506" b="0" i="0" u="none" strike="noStrike" kern="0" cap="none" spc="0" normalizeH="0" baseline="0" noProof="0">
              <a:ln>
                <a:noFill/>
              </a:ln>
              <a:solidFill>
                <a:srgbClr val="FFFFFF"/>
              </a:solidFill>
              <a:effectLst/>
              <a:uLnTx/>
              <a:uFillTx/>
              <a:latin typeface="72 Condensed" panose="020B0506030000000003" pitchFamily="34" charset="0"/>
              <a:ea typeface="Calibri"/>
              <a:cs typeface="72 Condensed" panose="020B0506030000000003" pitchFamily="34" charset="0"/>
              <a:sym typeface="Calibri"/>
            </a:endParaRPr>
          </a:p>
        </p:txBody>
      </p:sp>
      <p:sp>
        <p:nvSpPr>
          <p:cNvPr id="123" name="Google Shape;123;p31"/>
          <p:cNvSpPr/>
          <p:nvPr/>
        </p:nvSpPr>
        <p:spPr>
          <a:xfrm>
            <a:off x="7634425" y="907870"/>
            <a:ext cx="470100" cy="45600"/>
          </a:xfrm>
          <a:prstGeom prst="rect">
            <a:avLst/>
          </a:prstGeom>
          <a:solidFill>
            <a:srgbClr val="65E16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06"/>
              <a:buFont typeface="Arial"/>
              <a:buNone/>
              <a:tabLst/>
              <a:defRPr/>
            </a:pPr>
            <a:endParaRPr kumimoji="0" sz="506" b="0" i="0" u="none" strike="noStrike" kern="0" cap="none" spc="0" normalizeH="0" baseline="0" noProof="0">
              <a:ln>
                <a:noFill/>
              </a:ln>
              <a:solidFill>
                <a:srgbClr val="FFFFFF"/>
              </a:solidFill>
              <a:effectLst/>
              <a:uLnTx/>
              <a:uFillTx/>
              <a:latin typeface="72 Condensed" panose="020B0506030000000003" pitchFamily="34" charset="0"/>
              <a:ea typeface="Calibri"/>
              <a:cs typeface="72 Condensed" panose="020B0506030000000003" pitchFamily="34" charset="0"/>
              <a:sym typeface="Calibri"/>
            </a:endParaRPr>
          </a:p>
        </p:txBody>
      </p:sp>
      <p:pic>
        <p:nvPicPr>
          <p:cNvPr id="124" name="Google Shape;124;p31"/>
          <p:cNvPicPr preferRelativeResize="0"/>
          <p:nvPr/>
        </p:nvPicPr>
        <p:blipFill rotWithShape="1">
          <a:blip r:embed="rId3">
            <a:alphaModFix/>
          </a:blip>
          <a:srcRect/>
          <a:stretch/>
        </p:blipFill>
        <p:spPr>
          <a:xfrm>
            <a:off x="3246825" y="2433273"/>
            <a:ext cx="3945049" cy="2625089"/>
          </a:xfrm>
          <a:prstGeom prst="rect">
            <a:avLst/>
          </a:prstGeom>
          <a:noFill/>
          <a:ln>
            <a:noFill/>
          </a:ln>
        </p:spPr>
      </p:pic>
      <p:graphicFrame>
        <p:nvGraphicFramePr>
          <p:cNvPr id="126" name="Google Shape;126;p31"/>
          <p:cNvGraphicFramePr/>
          <p:nvPr>
            <p:extLst>
              <p:ext uri="{D42A27DB-BD31-4B8C-83A1-F6EECF244321}">
                <p14:modId xmlns:p14="http://schemas.microsoft.com/office/powerpoint/2010/main" val="2371988789"/>
              </p:ext>
            </p:extLst>
          </p:nvPr>
        </p:nvGraphicFramePr>
        <p:xfrm>
          <a:off x="1158617" y="1082449"/>
          <a:ext cx="7460542" cy="1176175"/>
        </p:xfrm>
        <a:graphic>
          <a:graphicData uri="http://schemas.openxmlformats.org/drawingml/2006/table">
            <a:tbl>
              <a:tblPr bandRow="1">
                <a:noFill/>
              </a:tblPr>
              <a:tblGrid>
                <a:gridCol w="1671955">
                  <a:extLst>
                    <a:ext uri="{9D8B030D-6E8A-4147-A177-3AD203B41FA5}">
                      <a16:colId xmlns:a16="http://schemas.microsoft.com/office/drawing/2014/main" xmlns="" val="20000"/>
                    </a:ext>
                  </a:extLst>
                </a:gridCol>
                <a:gridCol w="974912">
                  <a:extLst>
                    <a:ext uri="{9D8B030D-6E8A-4147-A177-3AD203B41FA5}">
                      <a16:colId xmlns:a16="http://schemas.microsoft.com/office/drawing/2014/main" xmlns="" val="20001"/>
                    </a:ext>
                  </a:extLst>
                </a:gridCol>
                <a:gridCol w="623490">
                  <a:extLst>
                    <a:ext uri="{9D8B030D-6E8A-4147-A177-3AD203B41FA5}">
                      <a16:colId xmlns:a16="http://schemas.microsoft.com/office/drawing/2014/main" xmlns="" val="20002"/>
                    </a:ext>
                  </a:extLst>
                </a:gridCol>
                <a:gridCol w="1706880">
                  <a:extLst>
                    <a:ext uri="{9D8B030D-6E8A-4147-A177-3AD203B41FA5}">
                      <a16:colId xmlns:a16="http://schemas.microsoft.com/office/drawing/2014/main" xmlns="" val="20003"/>
                    </a:ext>
                  </a:extLst>
                </a:gridCol>
                <a:gridCol w="1330960">
                  <a:extLst>
                    <a:ext uri="{9D8B030D-6E8A-4147-A177-3AD203B41FA5}">
                      <a16:colId xmlns:a16="http://schemas.microsoft.com/office/drawing/2014/main" xmlns="" val="20004"/>
                    </a:ext>
                  </a:extLst>
                </a:gridCol>
                <a:gridCol w="1152345">
                  <a:extLst>
                    <a:ext uri="{9D8B030D-6E8A-4147-A177-3AD203B41FA5}">
                      <a16:colId xmlns:a16="http://schemas.microsoft.com/office/drawing/2014/main" xmlns="" val="20005"/>
                    </a:ext>
                  </a:extLst>
                </a:gridCol>
              </a:tblGrid>
              <a:tr h="536500">
                <a:tc>
                  <a:txBody>
                    <a:bodyPr/>
                    <a:lstStyle/>
                    <a:p>
                      <a:pPr marL="0" marR="0" lvl="0" indent="0" algn="ctr" rtl="0">
                        <a:lnSpc>
                          <a:spcPct val="107000"/>
                        </a:lnSpc>
                        <a:spcBef>
                          <a:spcPts val="0"/>
                        </a:spcBef>
                        <a:spcAft>
                          <a:spcPts val="0"/>
                        </a:spcAft>
                        <a:buNone/>
                      </a:pPr>
                      <a:endParaRPr sz="1100" u="none" strike="noStrike" cap="none" dirty="0">
                        <a:latin typeface="Calibri"/>
                        <a:ea typeface="Calibri"/>
                        <a:cs typeface="Calibri"/>
                        <a:sym typeface="Calibri"/>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ctr" rtl="0">
                        <a:lnSpc>
                          <a:spcPct val="107000"/>
                        </a:lnSpc>
                        <a:spcBef>
                          <a:spcPts val="800"/>
                        </a:spcBef>
                        <a:spcAft>
                          <a:spcPts val="0"/>
                        </a:spcAft>
                        <a:buNone/>
                      </a:pPr>
                      <a:r>
                        <a:rPr lang="sk-SK" sz="1100" b="1" u="none" strike="noStrike" cap="none" dirty="0" smtClean="0"/>
                        <a:t>Stretnutia + prieskumy</a:t>
                      </a:r>
                      <a:endParaRPr sz="1100" b="1" u="none" strike="noStrike" cap="none" dirty="0">
                        <a:latin typeface="Calibri"/>
                        <a:ea typeface="Calibri"/>
                        <a:cs typeface="Calibri"/>
                        <a:sym typeface="Calibri"/>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sk-SK"/>
                    </a:p>
                  </a:txBody>
                  <a:tcPr/>
                </a:tc>
                <a:tc>
                  <a:txBody>
                    <a:bodyPr/>
                    <a:lstStyle/>
                    <a:p>
                      <a:pPr marL="0" marR="0" lvl="0" indent="0" algn="ctr" rtl="0">
                        <a:lnSpc>
                          <a:spcPct val="107000"/>
                        </a:lnSpc>
                        <a:spcBef>
                          <a:spcPts val="800"/>
                        </a:spcBef>
                        <a:spcAft>
                          <a:spcPts val="0"/>
                        </a:spcAft>
                        <a:buNone/>
                      </a:pPr>
                      <a:endParaRPr lang="sk-SK" sz="1100" b="1" u="none" strike="noStrike" cap="none" dirty="0" smtClean="0"/>
                    </a:p>
                    <a:p>
                      <a:pPr marL="0" marR="0" lvl="0" indent="0" algn="ctr" rtl="0">
                        <a:lnSpc>
                          <a:spcPct val="107000"/>
                        </a:lnSpc>
                        <a:spcBef>
                          <a:spcPts val="800"/>
                        </a:spcBef>
                        <a:spcAft>
                          <a:spcPts val="0"/>
                        </a:spcAft>
                        <a:buNone/>
                      </a:pPr>
                      <a:r>
                        <a:rPr lang="sk-SK" sz="1100" b="1" u="none" strike="noStrike" cap="none" dirty="0" smtClean="0"/>
                        <a:t>ÚČASŤ</a:t>
                      </a:r>
                      <a:endParaRPr sz="1100" b="1" u="none" strike="noStrike" cap="none" dirty="0">
                        <a:latin typeface="Calibri"/>
                        <a:ea typeface="Calibri"/>
                        <a:cs typeface="Calibri"/>
                        <a:sym typeface="Calibri"/>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7000"/>
                        </a:lnSpc>
                        <a:spcBef>
                          <a:spcPts val="0"/>
                        </a:spcBef>
                        <a:spcAft>
                          <a:spcPts val="0"/>
                        </a:spcAft>
                        <a:buNone/>
                      </a:pPr>
                      <a:endParaRPr lang="sk-SK" sz="1100" b="1" u="none" strike="noStrike" cap="none" dirty="0" smtClean="0"/>
                    </a:p>
                    <a:p>
                      <a:pPr marL="0" marR="0" lvl="0" indent="0" algn="ctr" rtl="0">
                        <a:lnSpc>
                          <a:spcPct val="107000"/>
                        </a:lnSpc>
                        <a:spcBef>
                          <a:spcPts val="0"/>
                        </a:spcBef>
                        <a:spcAft>
                          <a:spcPts val="0"/>
                        </a:spcAft>
                        <a:buNone/>
                      </a:pPr>
                      <a:r>
                        <a:rPr lang="sk-SK" sz="1100" b="1" u="none" strike="noStrike" cap="none" dirty="0" smtClean="0"/>
                        <a:t>- z toho ženy</a:t>
                      </a:r>
                      <a:endParaRPr sz="1100" b="1" u="none" strike="noStrike" cap="none" dirty="0">
                        <a:latin typeface="Calibri"/>
                        <a:ea typeface="Calibri"/>
                        <a:cs typeface="Calibri"/>
                        <a:sym typeface="Calibri"/>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7000"/>
                        </a:lnSpc>
                        <a:spcBef>
                          <a:spcPts val="0"/>
                        </a:spcBef>
                        <a:spcAft>
                          <a:spcPts val="0"/>
                        </a:spcAft>
                        <a:buNone/>
                      </a:pPr>
                      <a:endParaRPr lang="sk-SK" sz="1100" b="1" u="none" strike="noStrike" cap="none" dirty="0" smtClean="0"/>
                    </a:p>
                    <a:p>
                      <a:pPr marL="0" marR="0" lvl="0" indent="0" algn="ctr" rtl="0">
                        <a:lnSpc>
                          <a:spcPct val="107000"/>
                        </a:lnSpc>
                        <a:spcBef>
                          <a:spcPts val="0"/>
                        </a:spcBef>
                        <a:spcAft>
                          <a:spcPts val="0"/>
                        </a:spcAft>
                        <a:buNone/>
                      </a:pPr>
                      <a:r>
                        <a:rPr lang="sk-SK" sz="1100" b="1" u="none" strike="noStrike" cap="none" dirty="0" smtClean="0"/>
                        <a:t>- z toho muži</a:t>
                      </a:r>
                      <a:endParaRPr sz="1100" b="1" u="none" strike="noStrike" cap="none" dirty="0">
                        <a:latin typeface="Calibri"/>
                        <a:ea typeface="Calibri"/>
                        <a:cs typeface="Calibri"/>
                        <a:sym typeface="Calibri"/>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213225">
                <a:tc>
                  <a:txBody>
                    <a:bodyPr/>
                    <a:lstStyle/>
                    <a:p>
                      <a:pPr marL="0" marR="0" lvl="0" indent="0" algn="ctr" rtl="0">
                        <a:lnSpc>
                          <a:spcPct val="107000"/>
                        </a:lnSpc>
                        <a:spcBef>
                          <a:spcPts val="0"/>
                        </a:spcBef>
                        <a:spcAft>
                          <a:spcPts val="0"/>
                        </a:spcAft>
                        <a:buNone/>
                      </a:pPr>
                      <a:r>
                        <a:rPr lang="sk-SK" sz="1100" u="none" strike="noStrike" cap="none" dirty="0" smtClean="0"/>
                        <a:t>CELKOM</a:t>
                      </a:r>
                      <a:r>
                        <a:rPr lang="pt-PT" sz="1100" u="none" strike="noStrike" cap="none" dirty="0" smtClean="0"/>
                        <a:t>:</a:t>
                      </a:r>
                      <a:endParaRPr sz="1100" u="none" strike="noStrike" cap="none" dirty="0">
                        <a:latin typeface="Calibri"/>
                        <a:ea typeface="Calibri"/>
                        <a:cs typeface="Calibri"/>
                        <a:sym typeface="Calibri"/>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ctr" rtl="0">
                        <a:lnSpc>
                          <a:spcPct val="107000"/>
                        </a:lnSpc>
                        <a:spcBef>
                          <a:spcPts val="0"/>
                        </a:spcBef>
                        <a:spcAft>
                          <a:spcPts val="0"/>
                        </a:spcAft>
                        <a:buNone/>
                      </a:pPr>
                      <a:r>
                        <a:rPr lang="pt-PT" sz="1100" b="1" u="none" strike="noStrike" cap="none"/>
                        <a:t>22</a:t>
                      </a:r>
                      <a:endParaRPr sz="1100" b="1" u="none" strike="noStrike" cap="none">
                        <a:latin typeface="Calibri"/>
                        <a:ea typeface="Calibri"/>
                        <a:cs typeface="Calibri"/>
                        <a:sym typeface="Calibri"/>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sk-SK"/>
                    </a:p>
                  </a:txBody>
                  <a:tcPr/>
                </a:tc>
                <a:tc>
                  <a:txBody>
                    <a:bodyPr/>
                    <a:lstStyle/>
                    <a:p>
                      <a:pPr marL="0" marR="0" lvl="0" indent="0" algn="ctr" rtl="0">
                        <a:lnSpc>
                          <a:spcPct val="107000"/>
                        </a:lnSpc>
                        <a:spcBef>
                          <a:spcPts val="0"/>
                        </a:spcBef>
                        <a:spcAft>
                          <a:spcPts val="0"/>
                        </a:spcAft>
                        <a:buNone/>
                      </a:pPr>
                      <a:r>
                        <a:rPr lang="pt-PT" sz="1100" b="1" u="none" strike="noStrike" cap="none" dirty="0"/>
                        <a:t>1642</a:t>
                      </a:r>
                      <a:endParaRPr sz="1100" b="1" u="none" strike="noStrike" cap="none" dirty="0">
                        <a:latin typeface="Calibri"/>
                        <a:ea typeface="Calibri"/>
                        <a:cs typeface="Calibri"/>
                        <a:sym typeface="Calibri"/>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7000"/>
                        </a:lnSpc>
                        <a:spcBef>
                          <a:spcPts val="0"/>
                        </a:spcBef>
                        <a:spcAft>
                          <a:spcPts val="0"/>
                        </a:spcAft>
                        <a:buNone/>
                      </a:pPr>
                      <a:r>
                        <a:rPr lang="pt-PT" sz="1100" u="none" strike="noStrike" cap="none" dirty="0"/>
                        <a:t>891</a:t>
                      </a:r>
                      <a:endParaRPr sz="1100" u="none" strike="noStrike" cap="none" dirty="0">
                        <a:latin typeface="Calibri"/>
                        <a:ea typeface="Calibri"/>
                        <a:cs typeface="Calibri"/>
                        <a:sym typeface="Calibri"/>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7000"/>
                        </a:lnSpc>
                        <a:spcBef>
                          <a:spcPts val="0"/>
                        </a:spcBef>
                        <a:spcAft>
                          <a:spcPts val="0"/>
                        </a:spcAft>
                        <a:buNone/>
                      </a:pPr>
                      <a:r>
                        <a:rPr lang="pt-PT" sz="1100" u="none" strike="noStrike" cap="none"/>
                        <a:t>761</a:t>
                      </a:r>
                      <a:endParaRPr sz="1100" u="none" strike="noStrike" cap="none">
                        <a:latin typeface="Calibri"/>
                        <a:ea typeface="Calibri"/>
                        <a:cs typeface="Calibri"/>
                        <a:sym typeface="Calibri"/>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213225">
                <a:tc>
                  <a:txBody>
                    <a:bodyPr/>
                    <a:lstStyle/>
                    <a:p>
                      <a:pPr marL="0" marR="0" lvl="0" indent="0" algn="ctr" rtl="0">
                        <a:lnSpc>
                          <a:spcPct val="107000"/>
                        </a:lnSpc>
                        <a:spcBef>
                          <a:spcPts val="0"/>
                        </a:spcBef>
                        <a:spcAft>
                          <a:spcPts val="0"/>
                        </a:spcAft>
                        <a:buNone/>
                      </a:pPr>
                      <a:r>
                        <a:rPr lang="sk-SK" sz="1100" u="none" strike="noStrike" cap="none" dirty="0" smtClean="0"/>
                        <a:t>- z toho o</a:t>
                      </a:r>
                      <a:r>
                        <a:rPr lang="pt-PT" sz="1100" u="none" strike="noStrike" cap="none" dirty="0" smtClean="0"/>
                        <a:t>n-line</a:t>
                      </a:r>
                      <a:endParaRPr sz="1100" u="none" strike="noStrike" cap="none" dirty="0">
                        <a:latin typeface="Calibri"/>
                        <a:ea typeface="Calibri"/>
                        <a:cs typeface="Calibri"/>
                        <a:sym typeface="Calibri"/>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7000"/>
                        </a:lnSpc>
                        <a:spcBef>
                          <a:spcPts val="0"/>
                        </a:spcBef>
                        <a:spcAft>
                          <a:spcPts val="0"/>
                        </a:spcAft>
                        <a:buNone/>
                      </a:pPr>
                      <a:r>
                        <a:rPr lang="pt-PT" sz="1100" u="none" strike="noStrike" cap="none"/>
                        <a:t>13</a:t>
                      </a:r>
                      <a:endParaRPr sz="1100" u="none" strike="noStrike" cap="none">
                        <a:latin typeface="Calibri"/>
                        <a:ea typeface="Calibri"/>
                        <a:cs typeface="Calibri"/>
                        <a:sym typeface="Calibri"/>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7000"/>
                        </a:lnSpc>
                        <a:spcBef>
                          <a:spcPts val="0"/>
                        </a:spcBef>
                        <a:spcAft>
                          <a:spcPts val="0"/>
                        </a:spcAft>
                        <a:buNone/>
                      </a:pPr>
                      <a:r>
                        <a:rPr lang="pt-PT" sz="1100" u="none" strike="noStrike" cap="none"/>
                        <a:t> </a:t>
                      </a:r>
                      <a:endParaRPr sz="1100" u="none" strike="noStrike" cap="none">
                        <a:latin typeface="Calibri"/>
                        <a:ea typeface="Calibri"/>
                        <a:cs typeface="Calibri"/>
                        <a:sym typeface="Calibri"/>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7000"/>
                        </a:lnSpc>
                        <a:spcBef>
                          <a:spcPts val="0"/>
                        </a:spcBef>
                        <a:spcAft>
                          <a:spcPts val="0"/>
                        </a:spcAft>
                        <a:buNone/>
                      </a:pPr>
                      <a:r>
                        <a:rPr lang="pt-PT" sz="1100" u="none" strike="noStrike" cap="none" dirty="0"/>
                        <a:t>1130</a:t>
                      </a:r>
                      <a:endParaRPr sz="1100" u="none" strike="noStrike" cap="none" dirty="0">
                        <a:latin typeface="Calibri"/>
                        <a:ea typeface="Calibri"/>
                        <a:cs typeface="Calibri"/>
                        <a:sym typeface="Calibri"/>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7000"/>
                        </a:lnSpc>
                        <a:spcBef>
                          <a:spcPts val="0"/>
                        </a:spcBef>
                        <a:spcAft>
                          <a:spcPts val="0"/>
                        </a:spcAft>
                        <a:buNone/>
                      </a:pPr>
                      <a:r>
                        <a:rPr lang="pt-PT" sz="1100" u="none" strike="noStrike" cap="none" dirty="0"/>
                        <a:t>558</a:t>
                      </a:r>
                      <a:endParaRPr sz="1100" u="none" strike="noStrike" cap="none" dirty="0">
                        <a:latin typeface="Calibri"/>
                        <a:ea typeface="Calibri"/>
                        <a:cs typeface="Calibri"/>
                        <a:sym typeface="Calibri"/>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7000"/>
                        </a:lnSpc>
                        <a:spcBef>
                          <a:spcPts val="0"/>
                        </a:spcBef>
                        <a:spcAft>
                          <a:spcPts val="0"/>
                        </a:spcAft>
                        <a:buNone/>
                      </a:pPr>
                      <a:r>
                        <a:rPr lang="pt-PT" sz="1100" u="none" strike="noStrike" cap="none"/>
                        <a:t>582</a:t>
                      </a:r>
                      <a:endParaRPr sz="1100" u="none" strike="noStrike" cap="none">
                        <a:latin typeface="Calibri"/>
                        <a:ea typeface="Calibri"/>
                        <a:cs typeface="Calibri"/>
                        <a:sym typeface="Calibri"/>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213225">
                <a:tc>
                  <a:txBody>
                    <a:bodyPr/>
                    <a:lstStyle/>
                    <a:p>
                      <a:pPr marL="0" marR="0" lvl="0" indent="0" algn="ctr" rtl="0">
                        <a:lnSpc>
                          <a:spcPct val="107000"/>
                        </a:lnSpc>
                        <a:spcBef>
                          <a:spcPts val="0"/>
                        </a:spcBef>
                        <a:spcAft>
                          <a:spcPts val="0"/>
                        </a:spcAft>
                        <a:buNone/>
                      </a:pPr>
                      <a:r>
                        <a:rPr lang="sk-SK" sz="1100" u="none" strike="noStrike" cap="none" dirty="0" smtClean="0"/>
                        <a:t>-</a:t>
                      </a:r>
                      <a:r>
                        <a:rPr lang="sk-SK" sz="1100" u="none" strike="noStrike" cap="none" baseline="0" dirty="0" smtClean="0"/>
                        <a:t> z toho </a:t>
                      </a:r>
                      <a:r>
                        <a:rPr lang="sk-SK" sz="1100" u="none" strike="noStrike" cap="none" dirty="0" smtClean="0"/>
                        <a:t>o</a:t>
                      </a:r>
                      <a:r>
                        <a:rPr lang="pt-PT" sz="1100" u="none" strike="noStrike" cap="none" dirty="0" smtClean="0"/>
                        <a:t>ff-line</a:t>
                      </a:r>
                      <a:endParaRPr sz="1100" u="none" strike="noStrike" cap="none" dirty="0">
                        <a:latin typeface="Calibri"/>
                        <a:ea typeface="Calibri"/>
                        <a:cs typeface="Calibri"/>
                        <a:sym typeface="Calibri"/>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7000"/>
                        </a:lnSpc>
                        <a:spcBef>
                          <a:spcPts val="0"/>
                        </a:spcBef>
                        <a:spcAft>
                          <a:spcPts val="0"/>
                        </a:spcAft>
                        <a:buNone/>
                      </a:pPr>
                      <a:r>
                        <a:rPr lang="pt-PT" sz="1100" u="none" strike="noStrike" cap="none"/>
                        <a:t> </a:t>
                      </a:r>
                      <a:endParaRPr sz="1100" u="none" strike="noStrike" cap="none">
                        <a:latin typeface="Calibri"/>
                        <a:ea typeface="Calibri"/>
                        <a:cs typeface="Calibri"/>
                        <a:sym typeface="Calibri"/>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7000"/>
                        </a:lnSpc>
                        <a:spcBef>
                          <a:spcPts val="0"/>
                        </a:spcBef>
                        <a:spcAft>
                          <a:spcPts val="0"/>
                        </a:spcAft>
                        <a:buNone/>
                      </a:pPr>
                      <a:r>
                        <a:rPr lang="pt-PT" sz="1100" u="none" strike="noStrike" cap="none"/>
                        <a:t>9</a:t>
                      </a:r>
                      <a:endParaRPr sz="1100" u="none" strike="noStrike" cap="none">
                        <a:latin typeface="Calibri"/>
                        <a:ea typeface="Calibri"/>
                        <a:cs typeface="Calibri"/>
                        <a:sym typeface="Calibri"/>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7000"/>
                        </a:lnSpc>
                        <a:spcBef>
                          <a:spcPts val="0"/>
                        </a:spcBef>
                        <a:spcAft>
                          <a:spcPts val="0"/>
                        </a:spcAft>
                        <a:buNone/>
                      </a:pPr>
                      <a:r>
                        <a:rPr lang="pt-PT" sz="1100" u="none" strike="noStrike" cap="none" dirty="0"/>
                        <a:t>512</a:t>
                      </a:r>
                      <a:endParaRPr sz="1100" u="none" strike="noStrike" cap="none" dirty="0">
                        <a:latin typeface="Calibri"/>
                        <a:ea typeface="Calibri"/>
                        <a:cs typeface="Calibri"/>
                        <a:sym typeface="Calibri"/>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7000"/>
                        </a:lnSpc>
                        <a:spcBef>
                          <a:spcPts val="0"/>
                        </a:spcBef>
                        <a:spcAft>
                          <a:spcPts val="0"/>
                        </a:spcAft>
                        <a:buNone/>
                      </a:pPr>
                      <a:r>
                        <a:rPr lang="pt-PT" sz="1100" u="none" strike="noStrike" cap="none"/>
                        <a:t>333</a:t>
                      </a:r>
                      <a:endParaRPr sz="1100" u="none" strike="noStrike" cap="none">
                        <a:latin typeface="Calibri"/>
                        <a:ea typeface="Calibri"/>
                        <a:cs typeface="Calibri"/>
                        <a:sym typeface="Calibri"/>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7000"/>
                        </a:lnSpc>
                        <a:spcBef>
                          <a:spcPts val="0"/>
                        </a:spcBef>
                        <a:spcAft>
                          <a:spcPts val="0"/>
                        </a:spcAft>
                        <a:buNone/>
                      </a:pPr>
                      <a:r>
                        <a:rPr lang="pt-PT" sz="1100" u="none" strike="noStrike" cap="none" dirty="0"/>
                        <a:t>179</a:t>
                      </a:r>
                      <a:endParaRPr sz="1100" u="none" strike="noStrike" cap="none" dirty="0">
                        <a:latin typeface="Calibri"/>
                        <a:ea typeface="Calibri"/>
                        <a:cs typeface="Calibri"/>
                        <a:sym typeface="Calibri"/>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bl>
          </a:graphicData>
        </a:graphic>
      </p:graphicFrame>
      <p:sp>
        <p:nvSpPr>
          <p:cNvPr id="2" name="Obdĺžnik 1"/>
          <p:cNvSpPr/>
          <p:nvPr/>
        </p:nvSpPr>
        <p:spPr>
          <a:xfrm>
            <a:off x="110087" y="3733566"/>
            <a:ext cx="282263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4"/>
              </a:rPr>
              <a:t>The Best Practices Atlas - </a:t>
            </a:r>
            <a:r>
              <a:rPr kumimoji="0" lang="en-US" sz="1400" b="0" i="0" u="none" strike="noStrike" kern="0" cap="none" spc="0" normalizeH="0" baseline="0" noProof="0" dirty="0" err="1">
                <a:ln>
                  <a:noFill/>
                </a:ln>
                <a:solidFill>
                  <a:srgbClr val="000000"/>
                </a:solidFill>
                <a:effectLst/>
                <a:uLnTx/>
                <a:uFillTx/>
                <a:latin typeface="Arial"/>
                <a:cs typeface="Arial"/>
                <a:sym typeface="Arial"/>
                <a:hlinkClick r:id="rId4"/>
              </a:rPr>
              <a:t>Polirural</a:t>
            </a: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4"/>
              </a:rPr>
              <a:t> (atlasbestpractices.com)</a:t>
            </a:r>
            <a:endParaRPr kumimoji="0" lang="sk-SK"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Google Shape;183;p33"/>
          <p:cNvSpPr txBox="1"/>
          <p:nvPr/>
        </p:nvSpPr>
        <p:spPr>
          <a:xfrm>
            <a:off x="-93607" y="4250376"/>
            <a:ext cx="3490850" cy="52149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443946"/>
                </a:solidFill>
                <a:effectLst/>
                <a:uLnTx/>
                <a:uFillTx/>
                <a:latin typeface="72 Condensed" panose="020B0506030000000003" pitchFamily="34" charset="0"/>
                <a:ea typeface="Calibri"/>
                <a:cs typeface="72 Condensed" panose="020B0506030000000003" pitchFamily="34" charset="0"/>
                <a:sym typeface="Calibri"/>
              </a:rPr>
              <a:t>6 </a:t>
            </a:r>
            <a:r>
              <a:rPr kumimoji="0" lang="sk-SK" sz="2000" b="0" i="0" u="none" strike="noStrike" kern="0" cap="none" spc="0" normalizeH="0" baseline="0" noProof="0" dirty="0" smtClean="0">
                <a:ln>
                  <a:noFill/>
                </a:ln>
                <a:solidFill>
                  <a:srgbClr val="443946"/>
                </a:solidFill>
                <a:effectLst/>
                <a:uLnTx/>
                <a:uFillTx/>
                <a:latin typeface="72 Condensed" panose="020B0506030000000003" pitchFamily="34" charset="0"/>
                <a:ea typeface="Calibri"/>
                <a:cs typeface="72 Condensed" panose="020B0506030000000003" pitchFamily="34" charset="0"/>
                <a:sym typeface="Calibri"/>
              </a:rPr>
              <a:t>prípadových</a:t>
            </a:r>
            <a:r>
              <a:rPr kumimoji="0" lang="sk-SK" sz="2000" b="0" i="0" u="none" strike="noStrike" kern="0" cap="none" spc="0" normalizeH="0" noProof="0" dirty="0" smtClean="0">
                <a:ln>
                  <a:noFill/>
                </a:ln>
                <a:solidFill>
                  <a:srgbClr val="443946"/>
                </a:solidFill>
                <a:effectLst/>
                <a:uLnTx/>
                <a:uFillTx/>
                <a:latin typeface="72 Condensed" panose="020B0506030000000003" pitchFamily="34" charset="0"/>
                <a:ea typeface="Calibri"/>
                <a:cs typeface="72 Condensed" panose="020B0506030000000003" pitchFamily="34" charset="0"/>
                <a:sym typeface="Calibri"/>
              </a:rPr>
              <a:t> štúdií novousadlíkov</a:t>
            </a:r>
            <a:endParaRPr kumimoji="0" lang="en-US" sz="2000" b="0" i="0" u="none" strike="noStrike" kern="0" cap="none" spc="0" normalizeH="0" baseline="0" noProof="0" dirty="0">
              <a:ln>
                <a:noFill/>
              </a:ln>
              <a:solidFill>
                <a:srgbClr val="443946"/>
              </a:solidFill>
              <a:effectLst/>
              <a:uLnTx/>
              <a:uFillTx/>
              <a:latin typeface="72 Condensed" panose="020B0506030000000003" pitchFamily="34" charset="0"/>
              <a:ea typeface="Calibri"/>
              <a:cs typeface="72 Condensed" panose="020B0506030000000003" pitchFamily="34" charset="0"/>
              <a:sym typeface="Calibri"/>
            </a:endParaRPr>
          </a:p>
        </p:txBody>
      </p:sp>
      <p:pic>
        <p:nvPicPr>
          <p:cNvPr id="4" name="Obrázok 3"/>
          <p:cNvPicPr>
            <a:picLocks noChangeAspect="1"/>
          </p:cNvPicPr>
          <p:nvPr/>
        </p:nvPicPr>
        <p:blipFill>
          <a:blip r:embed="rId5"/>
          <a:stretch>
            <a:fillRect/>
          </a:stretch>
        </p:blipFill>
        <p:spPr>
          <a:xfrm>
            <a:off x="110087" y="2433273"/>
            <a:ext cx="1213209" cy="908383"/>
          </a:xfrm>
          <a:prstGeom prst="rect">
            <a:avLst/>
          </a:prstGeom>
        </p:spPr>
      </p:pic>
      <p:pic>
        <p:nvPicPr>
          <p:cNvPr id="5" name="Obrázok 4"/>
          <p:cNvPicPr>
            <a:picLocks noChangeAspect="1"/>
          </p:cNvPicPr>
          <p:nvPr/>
        </p:nvPicPr>
        <p:blipFill>
          <a:blip r:embed="rId6"/>
          <a:stretch>
            <a:fillRect/>
          </a:stretch>
        </p:blipFill>
        <p:spPr>
          <a:xfrm>
            <a:off x="1337711" y="2262083"/>
            <a:ext cx="1382537" cy="774100"/>
          </a:xfrm>
          <a:prstGeom prst="rect">
            <a:avLst/>
          </a:prstGeom>
        </p:spPr>
      </p:pic>
      <p:sp>
        <p:nvSpPr>
          <p:cNvPr id="15" name="Google Shape;183;p33"/>
          <p:cNvSpPr txBox="1"/>
          <p:nvPr/>
        </p:nvSpPr>
        <p:spPr>
          <a:xfrm>
            <a:off x="7221808" y="2720412"/>
            <a:ext cx="1764549" cy="1813291"/>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kumimoji="0" lang="sk-SK" sz="1600" b="0" i="0" u="none" strike="noStrike" kern="0" cap="none" spc="0" normalizeH="0" baseline="0" noProof="0" dirty="0" smtClean="0">
                <a:ln>
                  <a:noFill/>
                </a:ln>
                <a:solidFill>
                  <a:srgbClr val="443946"/>
                </a:solidFill>
                <a:effectLst/>
                <a:uLnTx/>
                <a:uFillTx/>
                <a:latin typeface="72 Condensed" panose="020B0506030000000003" pitchFamily="34" charset="0"/>
                <a:ea typeface="Calibri"/>
                <a:cs typeface="72 Condensed" panose="020B0506030000000003" pitchFamily="34" charset="0"/>
                <a:sym typeface="Calibri"/>
              </a:rPr>
              <a:t>Jún</a:t>
            </a:r>
            <a:r>
              <a:rPr kumimoji="0" lang="sk-SK" sz="1600" b="0" i="0" u="none" strike="noStrike" kern="0" cap="none" spc="0" normalizeH="0" noProof="0" dirty="0" smtClean="0">
                <a:ln>
                  <a:noFill/>
                </a:ln>
                <a:solidFill>
                  <a:srgbClr val="443946"/>
                </a:solidFill>
                <a:effectLst/>
                <a:uLnTx/>
                <a:uFillTx/>
                <a:latin typeface="72 Condensed" panose="020B0506030000000003" pitchFamily="34" charset="0"/>
                <a:ea typeface="Calibri"/>
                <a:cs typeface="72 Condensed" panose="020B0506030000000003" pitchFamily="34" charset="0"/>
                <a:sym typeface="Calibri"/>
              </a:rPr>
              <a:t> 2021 </a:t>
            </a:r>
          </a:p>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kumimoji="0" lang="sk-SK" sz="1600" b="0" i="0" u="none" strike="noStrike" kern="0" cap="none" spc="0" normalizeH="0" noProof="0" dirty="0" smtClean="0">
                <a:ln>
                  <a:noFill/>
                </a:ln>
                <a:solidFill>
                  <a:srgbClr val="443946"/>
                </a:solidFill>
                <a:effectLst/>
                <a:uLnTx/>
                <a:uFillTx/>
                <a:latin typeface="72 Condensed" panose="020B0506030000000003" pitchFamily="34" charset="0"/>
                <a:ea typeface="Calibri"/>
                <a:cs typeface="72 Condensed" panose="020B0506030000000003" pitchFamily="34" charset="0"/>
                <a:sym typeface="Calibri"/>
              </a:rPr>
              <a:t>workshop s Úradom splnomocnenca vlády </a:t>
            </a:r>
          </a:p>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endParaRPr lang="sk-SK" sz="1600" kern="0" dirty="0">
              <a:solidFill>
                <a:srgbClr val="443946"/>
              </a:solidFill>
              <a:latin typeface="72 Condensed" panose="020B0506030000000003" pitchFamily="34" charset="0"/>
              <a:ea typeface="Calibri"/>
              <a:cs typeface="72 Condensed" panose="020B0506030000000003" pitchFamily="34" charset="0"/>
              <a:sym typeface="Calibri"/>
            </a:endParaRPr>
          </a:p>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kumimoji="0" lang="sk-SK" sz="1600" b="0" i="0" u="none" strike="noStrike" kern="0" cap="none" spc="0" normalizeH="0" noProof="0" dirty="0" smtClean="0">
                <a:ln>
                  <a:noFill/>
                </a:ln>
                <a:solidFill>
                  <a:srgbClr val="443946"/>
                </a:solidFill>
                <a:effectLst/>
                <a:uLnTx/>
                <a:uFillTx/>
                <a:latin typeface="72 Condensed" panose="020B0506030000000003" pitchFamily="34" charset="0"/>
                <a:ea typeface="Calibri"/>
                <a:cs typeface="72 Condensed" panose="020B0506030000000003" pitchFamily="34" charset="0"/>
                <a:sym typeface="Calibri"/>
              </a:rPr>
              <a:t>vzorový model participácie</a:t>
            </a:r>
            <a:endParaRPr kumimoji="0" lang="en-US" sz="1600" b="0" i="0" u="none" strike="noStrike" kern="0" cap="none" spc="0" normalizeH="0" baseline="0" noProof="0" dirty="0">
              <a:ln>
                <a:noFill/>
              </a:ln>
              <a:solidFill>
                <a:srgbClr val="443946"/>
              </a:solidFill>
              <a:effectLst/>
              <a:uLnTx/>
              <a:uFillTx/>
              <a:latin typeface="72 Condensed" panose="020B0506030000000003" pitchFamily="34" charset="0"/>
              <a:ea typeface="Calibri"/>
              <a:cs typeface="72 Condensed" panose="020B0506030000000003" pitchFamily="34" charset="0"/>
              <a:sym typeface="Calibri"/>
            </a:endParaRPr>
          </a:p>
        </p:txBody>
      </p:sp>
      <p:pic>
        <p:nvPicPr>
          <p:cNvPr id="7" name="Obrázok 6"/>
          <p:cNvPicPr>
            <a:picLocks noChangeAspect="1"/>
          </p:cNvPicPr>
          <p:nvPr/>
        </p:nvPicPr>
        <p:blipFill>
          <a:blip r:embed="rId7"/>
          <a:stretch>
            <a:fillRect/>
          </a:stretch>
        </p:blipFill>
        <p:spPr>
          <a:xfrm>
            <a:off x="1651818" y="2832850"/>
            <a:ext cx="1404252" cy="794208"/>
          </a:xfrm>
          <a:prstGeom prst="rect">
            <a:avLst/>
          </a:prstGeom>
        </p:spPr>
      </p:pic>
      <p:sp>
        <p:nvSpPr>
          <p:cNvPr id="3" name="Šípka doprava 2"/>
          <p:cNvSpPr/>
          <p:nvPr/>
        </p:nvSpPr>
        <p:spPr>
          <a:xfrm rot="5400000">
            <a:off x="7693432" y="3658110"/>
            <a:ext cx="481584" cy="4315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269132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2"/>
          <p:cNvSpPr/>
          <p:nvPr/>
        </p:nvSpPr>
        <p:spPr>
          <a:xfrm>
            <a:off x="0" y="-6414"/>
            <a:ext cx="9144000" cy="907800"/>
          </a:xfrm>
          <a:prstGeom prst="rect">
            <a:avLst/>
          </a:prstGeom>
          <a:solidFill>
            <a:srgbClr val="3399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a:ln>
                <a:noFill/>
              </a:ln>
              <a:solidFill>
                <a:srgbClr val="FFFFFF"/>
              </a:solidFill>
              <a:effectLst/>
              <a:uLnTx/>
              <a:uFillTx/>
              <a:latin typeface="72 Condensed" panose="020B0506030000000003" pitchFamily="34" charset="0"/>
              <a:ea typeface="Calibri"/>
              <a:cs typeface="72 Condensed" panose="020B0506030000000003" pitchFamily="34" charset="0"/>
              <a:sym typeface="Calibri"/>
            </a:endParaRPr>
          </a:p>
        </p:txBody>
      </p:sp>
      <p:sp>
        <p:nvSpPr>
          <p:cNvPr id="135" name="Google Shape;135;p32"/>
          <p:cNvSpPr/>
          <p:nvPr/>
        </p:nvSpPr>
        <p:spPr>
          <a:xfrm>
            <a:off x="250246" y="329124"/>
            <a:ext cx="6746901" cy="406371"/>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sk-SK" sz="2400" b="1" kern="0" dirty="0" smtClean="0">
                <a:solidFill>
                  <a:srgbClr val="FFFFFF"/>
                </a:solidFill>
                <a:latin typeface="72 Condensed" panose="020B0506030000000003" pitchFamily="34" charset="0"/>
                <a:ea typeface="Lato Black"/>
                <a:cs typeface="72 Condensed" panose="020B0506030000000003" pitchFamily="34" charset="0"/>
                <a:sym typeface="Lato Black"/>
              </a:rPr>
              <a:t>Spolupráca vo všetkých fázach procesu</a:t>
            </a:r>
            <a:endParaRPr kumimoji="0" sz="2400" b="1" i="0" u="none" strike="noStrike" kern="0" cap="none" spc="0" normalizeH="0" baseline="0" noProof="0" dirty="0">
              <a:ln>
                <a:noFill/>
              </a:ln>
              <a:solidFill>
                <a:srgbClr val="FFFFFF"/>
              </a:solidFill>
              <a:effectLst/>
              <a:uLnTx/>
              <a:uFillTx/>
              <a:latin typeface="72 Condensed" panose="020B0506030000000003" pitchFamily="34" charset="0"/>
              <a:ea typeface="Lato Black"/>
              <a:cs typeface="72 Condensed" panose="020B0506030000000003" pitchFamily="34" charset="0"/>
              <a:sym typeface="Lato Black"/>
            </a:endParaRPr>
          </a:p>
          <a:p>
            <a:pPr marL="0" marR="0" lvl="0" indent="0" algn="ctr" defTabSz="914400" rtl="0" eaLnBrk="1" fontAlgn="auto" latinLnBrk="0" hangingPunct="1">
              <a:lnSpc>
                <a:spcPct val="100000"/>
              </a:lnSpc>
              <a:spcBef>
                <a:spcPts val="0"/>
              </a:spcBef>
              <a:spcAft>
                <a:spcPts val="0"/>
              </a:spcAft>
              <a:buClr>
                <a:srgbClr val="000000"/>
              </a:buClr>
              <a:buSzPts val="2250"/>
              <a:buFont typeface="Arial"/>
              <a:buNone/>
              <a:tabLst/>
              <a:defRPr/>
            </a:pPr>
            <a:endParaRPr kumimoji="0" sz="1400" b="0" i="0" u="none" strike="noStrike" kern="0" cap="none" spc="0" normalizeH="0" baseline="0" noProof="0" dirty="0">
              <a:ln>
                <a:noFill/>
              </a:ln>
              <a:solidFill>
                <a:srgbClr val="000000"/>
              </a:solidFill>
              <a:effectLst/>
              <a:uLnTx/>
              <a:uFillTx/>
              <a:latin typeface="72 Condensed" panose="020B0506030000000003" pitchFamily="34" charset="0"/>
              <a:cs typeface="72 Condensed" panose="020B0506030000000003" pitchFamily="34" charset="0"/>
              <a:sym typeface="Arial"/>
            </a:endParaRPr>
          </a:p>
        </p:txBody>
      </p:sp>
      <p:sp>
        <p:nvSpPr>
          <p:cNvPr id="136" name="Google Shape;136;p32"/>
          <p:cNvSpPr/>
          <p:nvPr/>
        </p:nvSpPr>
        <p:spPr>
          <a:xfrm>
            <a:off x="8665780" y="907870"/>
            <a:ext cx="470100" cy="45600"/>
          </a:xfrm>
          <a:prstGeom prst="rect">
            <a:avLst/>
          </a:prstGeom>
          <a:solidFill>
            <a:srgbClr val="197D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06"/>
              <a:buFont typeface="Arial"/>
              <a:buNone/>
              <a:tabLst/>
              <a:defRPr/>
            </a:pPr>
            <a:endParaRPr kumimoji="0" sz="506" b="0" i="0" u="none" strike="noStrike" kern="0" cap="none" spc="0" normalizeH="0" baseline="0" noProof="0">
              <a:ln>
                <a:noFill/>
              </a:ln>
              <a:solidFill>
                <a:srgbClr val="FFFFFF"/>
              </a:solidFill>
              <a:effectLst/>
              <a:uLnTx/>
              <a:uFillTx/>
              <a:latin typeface="72 Condensed" panose="020B0506030000000003" pitchFamily="34" charset="0"/>
              <a:ea typeface="Calibri"/>
              <a:cs typeface="72 Condensed" panose="020B0506030000000003" pitchFamily="34" charset="0"/>
              <a:sym typeface="Calibri"/>
            </a:endParaRPr>
          </a:p>
        </p:txBody>
      </p:sp>
      <p:sp>
        <p:nvSpPr>
          <p:cNvPr id="137" name="Google Shape;137;p32"/>
          <p:cNvSpPr/>
          <p:nvPr/>
        </p:nvSpPr>
        <p:spPr>
          <a:xfrm>
            <a:off x="8149059" y="907869"/>
            <a:ext cx="470100" cy="45600"/>
          </a:xfrm>
          <a:prstGeom prst="rect">
            <a:avLst/>
          </a:prstGeom>
          <a:solidFill>
            <a:srgbClr val="25B92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06"/>
              <a:buFont typeface="Arial"/>
              <a:buNone/>
              <a:tabLst/>
              <a:defRPr/>
            </a:pPr>
            <a:endParaRPr kumimoji="0" sz="506" b="0" i="0" u="none" strike="noStrike" kern="0" cap="none" spc="0" normalizeH="0" baseline="0" noProof="0">
              <a:ln>
                <a:noFill/>
              </a:ln>
              <a:solidFill>
                <a:srgbClr val="FFFFFF"/>
              </a:solidFill>
              <a:effectLst/>
              <a:uLnTx/>
              <a:uFillTx/>
              <a:latin typeface="72 Condensed" panose="020B0506030000000003" pitchFamily="34" charset="0"/>
              <a:ea typeface="Calibri"/>
              <a:cs typeface="72 Condensed" panose="020B0506030000000003" pitchFamily="34" charset="0"/>
              <a:sym typeface="Calibri"/>
            </a:endParaRPr>
          </a:p>
        </p:txBody>
      </p:sp>
      <p:sp>
        <p:nvSpPr>
          <p:cNvPr id="138" name="Google Shape;138;p32"/>
          <p:cNvSpPr/>
          <p:nvPr/>
        </p:nvSpPr>
        <p:spPr>
          <a:xfrm>
            <a:off x="7634425" y="907870"/>
            <a:ext cx="470100" cy="45600"/>
          </a:xfrm>
          <a:prstGeom prst="rect">
            <a:avLst/>
          </a:prstGeom>
          <a:solidFill>
            <a:srgbClr val="65E16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06"/>
              <a:buFont typeface="Arial"/>
              <a:buNone/>
              <a:tabLst/>
              <a:defRPr/>
            </a:pPr>
            <a:endParaRPr kumimoji="0" sz="506" b="0" i="0" u="none" strike="noStrike" kern="0" cap="none" spc="0" normalizeH="0" baseline="0" noProof="0">
              <a:ln>
                <a:noFill/>
              </a:ln>
              <a:solidFill>
                <a:srgbClr val="FFFFFF"/>
              </a:solidFill>
              <a:effectLst/>
              <a:uLnTx/>
              <a:uFillTx/>
              <a:latin typeface="72 Condensed" panose="020B0506030000000003" pitchFamily="34" charset="0"/>
              <a:ea typeface="Calibri"/>
              <a:cs typeface="72 Condensed" panose="020B0506030000000003" pitchFamily="34" charset="0"/>
              <a:sym typeface="Calibri"/>
            </a:endParaRPr>
          </a:p>
        </p:txBody>
      </p:sp>
      <p:grpSp>
        <p:nvGrpSpPr>
          <p:cNvPr id="139" name="Google Shape;139;p32"/>
          <p:cNvGrpSpPr/>
          <p:nvPr/>
        </p:nvGrpSpPr>
        <p:grpSpPr>
          <a:xfrm>
            <a:off x="595137" y="953905"/>
            <a:ext cx="4009191" cy="4063127"/>
            <a:chOff x="1043404" y="436"/>
            <a:chExt cx="4009191" cy="4063127"/>
          </a:xfrm>
        </p:grpSpPr>
        <p:sp>
          <p:nvSpPr>
            <p:cNvPr id="140" name="Google Shape;140;p32"/>
            <p:cNvSpPr/>
            <p:nvPr/>
          </p:nvSpPr>
          <p:spPr>
            <a:xfrm>
              <a:off x="2839447" y="494069"/>
              <a:ext cx="382904" cy="91440"/>
            </a:xfrm>
            <a:custGeom>
              <a:avLst/>
              <a:gdLst/>
              <a:ahLst/>
              <a:cxnLst/>
              <a:rect l="l" t="t" r="r" b="b"/>
              <a:pathLst>
                <a:path w="120000" h="120000" extrusionOk="0">
                  <a:moveTo>
                    <a:pt x="0" y="60000"/>
                  </a:moveTo>
                  <a:lnTo>
                    <a:pt x="120000" y="60000"/>
                  </a:lnTo>
                </a:path>
              </a:pathLst>
            </a:custGeom>
            <a:noFill/>
            <a:ln w="9525" cap="flat" cmpd="sng">
              <a:solidFill>
                <a:srgbClr val="4E65D8"/>
              </a:solidFill>
              <a:prstDash val="solid"/>
              <a:round/>
              <a:headEnd type="none" w="sm" len="sm"/>
              <a:tailEnd type="stealth" w="med" len="med"/>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72 Condensed" panose="020B0506030000000003" pitchFamily="34" charset="0"/>
                <a:cs typeface="72 Condensed" panose="020B0506030000000003" pitchFamily="34" charset="0"/>
                <a:sym typeface="Arial"/>
              </a:endParaRPr>
            </a:p>
          </p:txBody>
        </p:sp>
        <p:sp>
          <p:nvSpPr>
            <p:cNvPr id="141" name="Google Shape;141;p32"/>
            <p:cNvSpPr txBox="1"/>
            <p:nvPr/>
          </p:nvSpPr>
          <p:spPr>
            <a:xfrm>
              <a:off x="3020562" y="537722"/>
              <a:ext cx="20675" cy="4135"/>
            </a:xfrm>
            <a:prstGeom prst="rect">
              <a:avLst/>
            </a:prstGeom>
            <a:noFill/>
            <a:ln>
              <a:noFill/>
            </a:ln>
          </p:spPr>
          <p:txBody>
            <a:bodyPr spcFirstLastPara="1" wrap="square" lIns="12700" tIns="0" rIns="1270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72 Condensed" panose="020B0506030000000003" pitchFamily="34" charset="0"/>
                <a:cs typeface="72 Condensed" panose="020B0506030000000003" pitchFamily="34" charset="0"/>
                <a:sym typeface="Arial"/>
              </a:endParaRPr>
            </a:p>
          </p:txBody>
        </p:sp>
        <p:sp>
          <p:nvSpPr>
            <p:cNvPr id="142" name="Google Shape;142;p32"/>
            <p:cNvSpPr/>
            <p:nvPr/>
          </p:nvSpPr>
          <p:spPr>
            <a:xfrm>
              <a:off x="1043404" y="436"/>
              <a:ext cx="1797843" cy="1078706"/>
            </a:xfrm>
            <a:prstGeom prst="rect">
              <a:avLst/>
            </a:prstGeom>
            <a:solidFill>
              <a:srgbClr val="4E65D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72 Condensed" panose="020B0506030000000003" pitchFamily="34" charset="0"/>
                <a:cs typeface="72 Condensed" panose="020B0506030000000003" pitchFamily="34" charset="0"/>
                <a:sym typeface="Arial"/>
              </a:endParaRPr>
            </a:p>
          </p:txBody>
        </p:sp>
        <p:sp>
          <p:nvSpPr>
            <p:cNvPr id="143" name="Google Shape;143;p32"/>
            <p:cNvSpPr txBox="1"/>
            <p:nvPr/>
          </p:nvSpPr>
          <p:spPr>
            <a:xfrm>
              <a:off x="1043404" y="436"/>
              <a:ext cx="1797843" cy="1078706"/>
            </a:xfrm>
            <a:prstGeom prst="rect">
              <a:avLst/>
            </a:prstGeom>
            <a:noFill/>
            <a:ln>
              <a:noFill/>
            </a:ln>
          </p:spPr>
          <p:txBody>
            <a:bodyPr spcFirstLastPara="1" wrap="square" lIns="99550" tIns="99550" rIns="99550" bIns="995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pt-PT" sz="1400" b="1" i="0" u="none" strike="noStrike" kern="0" cap="none" spc="0" normalizeH="0" baseline="0" noProof="0" dirty="0">
                  <a:ln>
                    <a:noFill/>
                  </a:ln>
                  <a:solidFill>
                    <a:srgbClr val="FFFFFF"/>
                  </a:solidFill>
                  <a:effectLst/>
                  <a:uLnTx/>
                  <a:uFillTx/>
                  <a:latin typeface="72 Condensed" panose="020B0506030000000003" pitchFamily="34" charset="0"/>
                  <a:cs typeface="72 Condensed" panose="020B0506030000000003" pitchFamily="34" charset="0"/>
                  <a:sym typeface="Arial"/>
                </a:rPr>
                <a:t>I. </a:t>
              </a:r>
              <a:r>
                <a:rPr kumimoji="0" lang="pt-PT" sz="1400" b="1" i="0" u="none" strike="noStrike" kern="0" cap="none" spc="0" normalizeH="0" baseline="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P</a:t>
              </a:r>
              <a:r>
                <a:rPr kumimoji="0" lang="sk-SK" sz="1400" b="1" i="0" u="none" strike="noStrike" kern="0" cap="none" spc="0" normalizeH="0" baseline="0" noProof="0" dirty="0" err="1" smtClean="0">
                  <a:ln>
                    <a:noFill/>
                  </a:ln>
                  <a:solidFill>
                    <a:srgbClr val="FFFFFF"/>
                  </a:solidFill>
                  <a:effectLst/>
                  <a:uLnTx/>
                  <a:uFillTx/>
                  <a:latin typeface="72 Condensed" panose="020B0506030000000003" pitchFamily="34" charset="0"/>
                  <a:cs typeface="72 Condensed" panose="020B0506030000000003" pitchFamily="34" charset="0"/>
                  <a:sym typeface="Arial"/>
                </a:rPr>
                <a:t>rípravná</a:t>
              </a:r>
              <a:r>
                <a:rPr kumimoji="0" lang="sk-SK" sz="1400" b="1" i="0" u="none" strike="noStrike" kern="0" cap="none" spc="0" normalizeH="0" baseline="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 </a:t>
              </a:r>
              <a:r>
                <a:rPr kumimoji="0" lang="pt-PT" sz="1400" b="0" i="0" u="none" strike="noStrike" kern="0" cap="none" spc="0" normalizeH="0" baseline="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a:t>
              </a:r>
              <a:r>
                <a:rPr kumimoji="0" lang="pt-PT" sz="1400" b="0" i="0" u="none" strike="noStrike" kern="0" cap="none" spc="0" normalizeH="0" baseline="0" noProof="0" dirty="0">
                  <a:ln>
                    <a:noFill/>
                  </a:ln>
                  <a:solidFill>
                    <a:srgbClr val="FFFFFF"/>
                  </a:solidFill>
                  <a:effectLst/>
                  <a:uLnTx/>
                  <a:uFillTx/>
                  <a:latin typeface="72 Condensed" panose="020B0506030000000003" pitchFamily="34" charset="0"/>
                  <a:cs typeface="72 Condensed" panose="020B0506030000000003" pitchFamily="34" charset="0"/>
                  <a:sym typeface="Arial"/>
                </a:rPr>
                <a:t>SWOT, </a:t>
              </a:r>
              <a:r>
                <a:rPr kumimoji="0" lang="sk-SK" sz="1400" b="0" i="0" u="none" strike="noStrike" kern="0" cap="none" spc="0" normalizeH="0" baseline="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zadefinovanie </a:t>
              </a:r>
              <a:r>
                <a:rPr kumimoji="0" lang="sk-SK" sz="1400" b="0" i="0" u="none" strike="noStrike" kern="0" cap="none" spc="0" normalizeH="0" baseline="0" noProof="0" dirty="0" err="1" smtClean="0">
                  <a:ln>
                    <a:noFill/>
                  </a:ln>
                  <a:solidFill>
                    <a:srgbClr val="FFFFFF"/>
                  </a:solidFill>
                  <a:effectLst/>
                  <a:uLnTx/>
                  <a:uFillTx/>
                  <a:latin typeface="72 Condensed" panose="020B0506030000000003" pitchFamily="34" charset="0"/>
                  <a:cs typeface="72 Condensed" panose="020B0506030000000003" pitchFamily="34" charset="0"/>
                  <a:sym typeface="Arial"/>
                </a:rPr>
                <a:t>cielu</a:t>
              </a:r>
              <a:r>
                <a:rPr kumimoji="0" lang="sk-SK" sz="1400" b="0" i="0" u="none" strike="noStrike" kern="0" cap="none" spc="0" normalizeH="0" baseline="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 potrieb vidieka, vyhodnotenie politík</a:t>
              </a:r>
              <a:r>
                <a:rPr kumimoji="0" lang="pt-PT" sz="1400" b="0" i="0" u="none" strike="noStrike" kern="0" cap="none" spc="0" normalizeH="0" baseline="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a:t>
              </a:r>
              <a:endParaRPr kumimoji="0" sz="1400" b="0" i="0" u="none" strike="noStrike" kern="0" cap="none" spc="0" normalizeH="0" baseline="0" noProof="0" dirty="0">
                <a:ln>
                  <a:noFill/>
                </a:ln>
                <a:solidFill>
                  <a:srgbClr val="FFFFFF"/>
                </a:solidFill>
                <a:effectLst/>
                <a:uLnTx/>
                <a:uFillTx/>
                <a:latin typeface="72 Condensed" panose="020B0506030000000003" pitchFamily="34" charset="0"/>
                <a:cs typeface="72 Condensed" panose="020B0506030000000003" pitchFamily="34" charset="0"/>
                <a:sym typeface="Arial"/>
              </a:endParaRPr>
            </a:p>
          </p:txBody>
        </p:sp>
        <p:sp>
          <p:nvSpPr>
            <p:cNvPr id="144" name="Google Shape;144;p32"/>
            <p:cNvSpPr/>
            <p:nvPr/>
          </p:nvSpPr>
          <p:spPr>
            <a:xfrm>
              <a:off x="1942326" y="1077342"/>
              <a:ext cx="2211347" cy="382904"/>
            </a:xfrm>
            <a:custGeom>
              <a:avLst/>
              <a:gdLst/>
              <a:ahLst/>
              <a:cxnLst/>
              <a:rect l="l" t="t" r="r" b="b"/>
              <a:pathLst>
                <a:path w="120000" h="120000" extrusionOk="0">
                  <a:moveTo>
                    <a:pt x="120000" y="0"/>
                  </a:moveTo>
                  <a:lnTo>
                    <a:pt x="120000" y="65359"/>
                  </a:lnTo>
                  <a:lnTo>
                    <a:pt x="0" y="65359"/>
                  </a:lnTo>
                  <a:lnTo>
                    <a:pt x="0" y="120000"/>
                  </a:lnTo>
                </a:path>
              </a:pathLst>
            </a:custGeom>
            <a:noFill/>
            <a:ln w="9525" cap="flat" cmpd="sng">
              <a:solidFill>
                <a:srgbClr val="4E65D8"/>
              </a:solidFill>
              <a:prstDash val="solid"/>
              <a:round/>
              <a:headEnd type="none" w="sm" len="sm"/>
              <a:tailEnd type="stealth" w="med" len="med"/>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72 Condensed" panose="020B0506030000000003" pitchFamily="34" charset="0"/>
                <a:cs typeface="72 Condensed" panose="020B0506030000000003" pitchFamily="34" charset="0"/>
                <a:sym typeface="Arial"/>
              </a:endParaRPr>
            </a:p>
          </p:txBody>
        </p:sp>
        <p:sp>
          <p:nvSpPr>
            <p:cNvPr id="145" name="Google Shape;145;p32"/>
            <p:cNvSpPr txBox="1"/>
            <p:nvPr/>
          </p:nvSpPr>
          <p:spPr>
            <a:xfrm>
              <a:off x="2991758" y="1266727"/>
              <a:ext cx="112483" cy="4135"/>
            </a:xfrm>
            <a:prstGeom prst="rect">
              <a:avLst/>
            </a:prstGeom>
            <a:noFill/>
            <a:ln>
              <a:noFill/>
            </a:ln>
          </p:spPr>
          <p:txBody>
            <a:bodyPr spcFirstLastPara="1" wrap="square" lIns="12700" tIns="0" rIns="1270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72 Condensed" panose="020B0506030000000003" pitchFamily="34" charset="0"/>
                <a:cs typeface="72 Condensed" panose="020B0506030000000003" pitchFamily="34" charset="0"/>
                <a:sym typeface="Arial"/>
              </a:endParaRPr>
            </a:p>
          </p:txBody>
        </p:sp>
        <p:sp>
          <p:nvSpPr>
            <p:cNvPr id="146" name="Google Shape;146;p32"/>
            <p:cNvSpPr/>
            <p:nvPr/>
          </p:nvSpPr>
          <p:spPr>
            <a:xfrm>
              <a:off x="3254752" y="436"/>
              <a:ext cx="1797843" cy="1078706"/>
            </a:xfrm>
            <a:prstGeom prst="rect">
              <a:avLst/>
            </a:prstGeom>
            <a:solidFill>
              <a:srgbClr val="4E65D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72 Condensed" panose="020B0506030000000003" pitchFamily="34" charset="0"/>
                <a:cs typeface="72 Condensed" panose="020B0506030000000003" pitchFamily="34" charset="0"/>
                <a:sym typeface="Arial"/>
              </a:endParaRPr>
            </a:p>
          </p:txBody>
        </p:sp>
        <p:sp>
          <p:nvSpPr>
            <p:cNvPr id="147" name="Google Shape;147;p32"/>
            <p:cNvSpPr txBox="1"/>
            <p:nvPr/>
          </p:nvSpPr>
          <p:spPr>
            <a:xfrm>
              <a:off x="3254752" y="436"/>
              <a:ext cx="1797843" cy="1078706"/>
            </a:xfrm>
            <a:prstGeom prst="rect">
              <a:avLst/>
            </a:prstGeom>
            <a:noFill/>
            <a:ln>
              <a:noFill/>
            </a:ln>
          </p:spPr>
          <p:txBody>
            <a:bodyPr spcFirstLastPara="1" wrap="square" lIns="99550" tIns="99550" rIns="99550" bIns="995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pt-PT" sz="1400" b="1" i="0" u="none" strike="noStrike" kern="0" cap="none" spc="0" normalizeH="0" baseline="0" noProof="0" dirty="0">
                  <a:ln>
                    <a:noFill/>
                  </a:ln>
                  <a:solidFill>
                    <a:srgbClr val="FFFFFF"/>
                  </a:solidFill>
                  <a:effectLst/>
                  <a:uLnTx/>
                  <a:uFillTx/>
                  <a:latin typeface="72 Condensed" panose="020B0506030000000003" pitchFamily="34" charset="0"/>
                  <a:cs typeface="72 Condensed" panose="020B0506030000000003" pitchFamily="34" charset="0"/>
                  <a:sym typeface="Arial"/>
                </a:rPr>
                <a:t>II. </a:t>
              </a:r>
              <a:r>
                <a:rPr kumimoji="0" lang="pt-PT" sz="1400" b="1" i="0" u="none" strike="noStrike" kern="0" cap="none" spc="0" normalizeH="0" baseline="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Realiza</a:t>
              </a:r>
              <a:r>
                <a:rPr kumimoji="0" lang="sk-SK" sz="1400" b="1" i="0" u="none" strike="noStrike" kern="0" cap="none" spc="0" normalizeH="0" baseline="0" noProof="0" dirty="0" err="1" smtClean="0">
                  <a:ln>
                    <a:noFill/>
                  </a:ln>
                  <a:solidFill>
                    <a:srgbClr val="FFFFFF"/>
                  </a:solidFill>
                  <a:effectLst/>
                  <a:uLnTx/>
                  <a:uFillTx/>
                  <a:latin typeface="72 Condensed" panose="020B0506030000000003" pitchFamily="34" charset="0"/>
                  <a:cs typeface="72 Condensed" panose="020B0506030000000003" pitchFamily="34" charset="0"/>
                  <a:sym typeface="Arial"/>
                </a:rPr>
                <a:t>čná</a:t>
              </a:r>
              <a:r>
                <a:rPr kumimoji="0" lang="pt-PT" sz="1400" b="1" i="0" u="none" strike="noStrike" kern="0" cap="none" spc="0" normalizeH="0" baseline="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 </a:t>
              </a:r>
              <a:r>
                <a:rPr kumimoji="0" lang="pt-PT" sz="1400" b="0" i="0" u="none" strike="noStrike" kern="0" cap="none" spc="0" normalizeH="0" baseline="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a:t>
              </a:r>
              <a:r>
                <a:rPr kumimoji="0" lang="sk-SK" sz="1400" b="0" i="0" u="none" strike="noStrike" kern="0" cap="none" spc="0" normalizeH="0" baseline="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hnacie sily, hĺbkové štúdie, identifikácia výziev</a:t>
              </a:r>
              <a:r>
                <a:rPr kumimoji="0" lang="pt-PT" sz="1400" b="0" i="0" u="none" strike="noStrike" kern="0" cap="none" spc="0" normalizeH="0" baseline="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a:t>
              </a:r>
              <a:endParaRPr kumimoji="0" sz="1400" b="0" i="0" u="none" strike="noStrike" kern="0" cap="none" spc="0" normalizeH="0" baseline="0" noProof="0" dirty="0">
                <a:ln>
                  <a:noFill/>
                </a:ln>
                <a:solidFill>
                  <a:srgbClr val="FFFFFF"/>
                </a:solidFill>
                <a:effectLst/>
                <a:uLnTx/>
                <a:uFillTx/>
                <a:latin typeface="72 Condensed" panose="020B0506030000000003" pitchFamily="34" charset="0"/>
                <a:cs typeface="72 Condensed" panose="020B0506030000000003" pitchFamily="34" charset="0"/>
                <a:sym typeface="Arial"/>
              </a:endParaRPr>
            </a:p>
          </p:txBody>
        </p:sp>
        <p:sp>
          <p:nvSpPr>
            <p:cNvPr id="148" name="Google Shape;148;p32"/>
            <p:cNvSpPr/>
            <p:nvPr/>
          </p:nvSpPr>
          <p:spPr>
            <a:xfrm>
              <a:off x="2839447" y="1986280"/>
              <a:ext cx="382904" cy="91440"/>
            </a:xfrm>
            <a:custGeom>
              <a:avLst/>
              <a:gdLst/>
              <a:ahLst/>
              <a:cxnLst/>
              <a:rect l="l" t="t" r="r" b="b"/>
              <a:pathLst>
                <a:path w="120000" h="120000" extrusionOk="0">
                  <a:moveTo>
                    <a:pt x="0" y="60000"/>
                  </a:moveTo>
                  <a:lnTo>
                    <a:pt x="120000" y="60000"/>
                  </a:lnTo>
                </a:path>
              </a:pathLst>
            </a:custGeom>
            <a:noFill/>
            <a:ln w="9525" cap="flat" cmpd="sng">
              <a:solidFill>
                <a:srgbClr val="4E65D8"/>
              </a:solidFill>
              <a:prstDash val="solid"/>
              <a:round/>
              <a:headEnd type="none" w="sm" len="sm"/>
              <a:tailEnd type="stealth" w="med" len="med"/>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72 Condensed" panose="020B0506030000000003" pitchFamily="34" charset="0"/>
                <a:cs typeface="72 Condensed" panose="020B0506030000000003" pitchFamily="34" charset="0"/>
                <a:sym typeface="Arial"/>
              </a:endParaRPr>
            </a:p>
          </p:txBody>
        </p:sp>
        <p:sp>
          <p:nvSpPr>
            <p:cNvPr id="149" name="Google Shape;149;p32"/>
            <p:cNvSpPr txBox="1"/>
            <p:nvPr/>
          </p:nvSpPr>
          <p:spPr>
            <a:xfrm>
              <a:off x="3020562" y="2029932"/>
              <a:ext cx="20675" cy="4135"/>
            </a:xfrm>
            <a:prstGeom prst="rect">
              <a:avLst/>
            </a:prstGeom>
            <a:noFill/>
            <a:ln>
              <a:noFill/>
            </a:ln>
          </p:spPr>
          <p:txBody>
            <a:bodyPr spcFirstLastPara="1" wrap="square" lIns="12700" tIns="0" rIns="1270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72 Condensed" panose="020B0506030000000003" pitchFamily="34" charset="0"/>
                <a:cs typeface="72 Condensed" panose="020B0506030000000003" pitchFamily="34" charset="0"/>
                <a:sym typeface="Arial"/>
              </a:endParaRPr>
            </a:p>
          </p:txBody>
        </p:sp>
        <p:sp>
          <p:nvSpPr>
            <p:cNvPr id="150" name="Google Shape;150;p32"/>
            <p:cNvSpPr/>
            <p:nvPr/>
          </p:nvSpPr>
          <p:spPr>
            <a:xfrm>
              <a:off x="1043404" y="1492646"/>
              <a:ext cx="1797843" cy="1078706"/>
            </a:xfrm>
            <a:prstGeom prst="rect">
              <a:avLst/>
            </a:prstGeom>
            <a:solidFill>
              <a:srgbClr val="4E65D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72 Condensed" panose="020B0506030000000003" pitchFamily="34" charset="0"/>
                <a:cs typeface="72 Condensed" panose="020B0506030000000003" pitchFamily="34" charset="0"/>
                <a:sym typeface="Arial"/>
              </a:endParaRPr>
            </a:p>
          </p:txBody>
        </p:sp>
        <p:sp>
          <p:nvSpPr>
            <p:cNvPr id="151" name="Google Shape;151;p32"/>
            <p:cNvSpPr txBox="1"/>
            <p:nvPr/>
          </p:nvSpPr>
          <p:spPr>
            <a:xfrm>
              <a:off x="1043404" y="1492646"/>
              <a:ext cx="1797843" cy="1078706"/>
            </a:xfrm>
            <a:prstGeom prst="rect">
              <a:avLst/>
            </a:prstGeom>
            <a:noFill/>
            <a:ln>
              <a:noFill/>
            </a:ln>
          </p:spPr>
          <p:txBody>
            <a:bodyPr spcFirstLastPara="1" wrap="square" lIns="99550" tIns="99550" rIns="99550" bIns="995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pt-PT" sz="1400" b="1" i="0" u="none" strike="noStrike" kern="0" cap="none" spc="0" normalizeH="0" baseline="0" noProof="0" dirty="0">
                  <a:ln>
                    <a:noFill/>
                  </a:ln>
                  <a:solidFill>
                    <a:srgbClr val="FFFFFF"/>
                  </a:solidFill>
                  <a:effectLst/>
                  <a:uLnTx/>
                  <a:uFillTx/>
                  <a:latin typeface="72 Condensed" panose="020B0506030000000003" pitchFamily="34" charset="0"/>
                  <a:cs typeface="72 Condensed" panose="020B0506030000000003" pitchFamily="34" charset="0"/>
                  <a:sym typeface="Arial"/>
                </a:rPr>
                <a:t>III. </a:t>
              </a:r>
              <a:r>
                <a:rPr kumimoji="0" lang="sk-SK" sz="1400" b="1" i="0" u="none" strike="noStrike" kern="0" cap="none" spc="0" normalizeH="0" baseline="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Vypracovanie a prijatie</a:t>
              </a:r>
              <a:r>
                <a:rPr kumimoji="0" lang="sk-SK" sz="1400" b="1" i="0" u="none" strike="noStrike" kern="0" cap="none" spc="0" normalizeH="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 dokumentu Vízie</a:t>
              </a:r>
              <a:endParaRPr kumimoji="0" sz="1400" b="0" i="0" u="none" strike="noStrike" kern="0" cap="none" spc="0" normalizeH="0" baseline="0" noProof="0" dirty="0">
                <a:ln>
                  <a:noFill/>
                </a:ln>
                <a:solidFill>
                  <a:srgbClr val="FFFFFF"/>
                </a:solidFill>
                <a:effectLst/>
                <a:uLnTx/>
                <a:uFillTx/>
                <a:latin typeface="72 Condensed" panose="020B0506030000000003" pitchFamily="34" charset="0"/>
                <a:cs typeface="72 Condensed" panose="020B0506030000000003" pitchFamily="34" charset="0"/>
                <a:sym typeface="Arial"/>
              </a:endParaRPr>
            </a:p>
          </p:txBody>
        </p:sp>
        <p:sp>
          <p:nvSpPr>
            <p:cNvPr id="152" name="Google Shape;152;p32"/>
            <p:cNvSpPr/>
            <p:nvPr/>
          </p:nvSpPr>
          <p:spPr>
            <a:xfrm>
              <a:off x="1942326" y="2569553"/>
              <a:ext cx="2211347" cy="382904"/>
            </a:xfrm>
            <a:custGeom>
              <a:avLst/>
              <a:gdLst/>
              <a:ahLst/>
              <a:cxnLst/>
              <a:rect l="l" t="t" r="r" b="b"/>
              <a:pathLst>
                <a:path w="120000" h="120000" extrusionOk="0">
                  <a:moveTo>
                    <a:pt x="120000" y="0"/>
                  </a:moveTo>
                  <a:lnTo>
                    <a:pt x="120000" y="65359"/>
                  </a:lnTo>
                  <a:lnTo>
                    <a:pt x="0" y="65359"/>
                  </a:lnTo>
                  <a:lnTo>
                    <a:pt x="0" y="120000"/>
                  </a:lnTo>
                </a:path>
              </a:pathLst>
            </a:custGeom>
            <a:noFill/>
            <a:ln w="9525" cap="flat" cmpd="sng">
              <a:solidFill>
                <a:srgbClr val="4E65D8"/>
              </a:solidFill>
              <a:prstDash val="solid"/>
              <a:round/>
              <a:headEnd type="none" w="sm" len="sm"/>
              <a:tailEnd type="stealth" w="med" len="med"/>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72 Condensed" panose="020B0506030000000003" pitchFamily="34" charset="0"/>
                <a:cs typeface="72 Condensed" panose="020B0506030000000003" pitchFamily="34" charset="0"/>
                <a:sym typeface="Arial"/>
              </a:endParaRPr>
            </a:p>
          </p:txBody>
        </p:sp>
        <p:sp>
          <p:nvSpPr>
            <p:cNvPr id="153" name="Google Shape;153;p32"/>
            <p:cNvSpPr txBox="1"/>
            <p:nvPr/>
          </p:nvSpPr>
          <p:spPr>
            <a:xfrm>
              <a:off x="2991758" y="2758937"/>
              <a:ext cx="112483" cy="4135"/>
            </a:xfrm>
            <a:prstGeom prst="rect">
              <a:avLst/>
            </a:prstGeom>
            <a:noFill/>
            <a:ln>
              <a:noFill/>
            </a:ln>
          </p:spPr>
          <p:txBody>
            <a:bodyPr spcFirstLastPara="1" wrap="square" lIns="12700" tIns="0" rIns="1270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72 Condensed" panose="020B0506030000000003" pitchFamily="34" charset="0"/>
                <a:cs typeface="72 Condensed" panose="020B0506030000000003" pitchFamily="34" charset="0"/>
                <a:sym typeface="Arial"/>
              </a:endParaRPr>
            </a:p>
          </p:txBody>
        </p:sp>
        <p:sp>
          <p:nvSpPr>
            <p:cNvPr id="154" name="Google Shape;154;p32"/>
            <p:cNvSpPr/>
            <p:nvPr/>
          </p:nvSpPr>
          <p:spPr>
            <a:xfrm>
              <a:off x="3254752" y="1492646"/>
              <a:ext cx="1797843" cy="1078706"/>
            </a:xfrm>
            <a:prstGeom prst="rect">
              <a:avLst/>
            </a:prstGeom>
            <a:solidFill>
              <a:srgbClr val="4E65D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72 Condensed" panose="020B0506030000000003" pitchFamily="34" charset="0"/>
                <a:cs typeface="72 Condensed" panose="020B0506030000000003" pitchFamily="34" charset="0"/>
                <a:sym typeface="Arial"/>
              </a:endParaRPr>
            </a:p>
          </p:txBody>
        </p:sp>
        <p:sp>
          <p:nvSpPr>
            <p:cNvPr id="155" name="Google Shape;155;p32"/>
            <p:cNvSpPr txBox="1"/>
            <p:nvPr/>
          </p:nvSpPr>
          <p:spPr>
            <a:xfrm>
              <a:off x="3254752" y="1492646"/>
              <a:ext cx="1797843" cy="1078706"/>
            </a:xfrm>
            <a:prstGeom prst="rect">
              <a:avLst/>
            </a:prstGeom>
            <a:noFill/>
            <a:ln>
              <a:noFill/>
            </a:ln>
          </p:spPr>
          <p:txBody>
            <a:bodyPr spcFirstLastPara="1" wrap="square" lIns="99550" tIns="99550" rIns="99550" bIns="995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pt-PT" sz="1400" b="1" i="0" u="none" strike="noStrike" kern="0" cap="none" spc="0" normalizeH="0" baseline="0" noProof="0" dirty="0">
                  <a:ln>
                    <a:noFill/>
                  </a:ln>
                  <a:solidFill>
                    <a:srgbClr val="FFFFFF"/>
                  </a:solidFill>
                  <a:effectLst/>
                  <a:uLnTx/>
                  <a:uFillTx/>
                  <a:latin typeface="72 Condensed" panose="020B0506030000000003" pitchFamily="34" charset="0"/>
                  <a:cs typeface="72 Condensed" panose="020B0506030000000003" pitchFamily="34" charset="0"/>
                  <a:sym typeface="Arial"/>
                </a:rPr>
                <a:t>IV. </a:t>
              </a:r>
              <a:r>
                <a:rPr kumimoji="0" lang="sk-SK" sz="1400" b="1" i="0" u="none" strike="noStrike" kern="0" cap="none" spc="0" normalizeH="0" baseline="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Konzultačný proces</a:t>
              </a:r>
              <a:endParaRPr kumimoji="0" sz="1400" b="0" i="0" u="none" strike="noStrike" kern="0" cap="none" spc="0" normalizeH="0" baseline="0" noProof="0" dirty="0">
                <a:ln>
                  <a:noFill/>
                </a:ln>
                <a:solidFill>
                  <a:srgbClr val="FFFFFF"/>
                </a:solidFill>
                <a:effectLst/>
                <a:uLnTx/>
                <a:uFillTx/>
                <a:latin typeface="72 Condensed" panose="020B0506030000000003" pitchFamily="34" charset="0"/>
                <a:cs typeface="72 Condensed" panose="020B0506030000000003" pitchFamily="34" charset="0"/>
                <a:sym typeface="Arial"/>
              </a:endParaRPr>
            </a:p>
          </p:txBody>
        </p:sp>
        <p:sp>
          <p:nvSpPr>
            <p:cNvPr id="156" name="Google Shape;156;p32"/>
            <p:cNvSpPr/>
            <p:nvPr/>
          </p:nvSpPr>
          <p:spPr>
            <a:xfrm>
              <a:off x="1043404" y="2984857"/>
              <a:ext cx="1797843" cy="1078706"/>
            </a:xfrm>
            <a:prstGeom prst="rect">
              <a:avLst/>
            </a:prstGeom>
            <a:solidFill>
              <a:srgbClr val="4E65D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72 Condensed" panose="020B0506030000000003" pitchFamily="34" charset="0"/>
                <a:cs typeface="72 Condensed" panose="020B0506030000000003" pitchFamily="34" charset="0"/>
                <a:sym typeface="Arial"/>
              </a:endParaRPr>
            </a:p>
          </p:txBody>
        </p:sp>
        <p:sp>
          <p:nvSpPr>
            <p:cNvPr id="157" name="Google Shape;157;p32"/>
            <p:cNvSpPr txBox="1"/>
            <p:nvPr/>
          </p:nvSpPr>
          <p:spPr>
            <a:xfrm>
              <a:off x="1043404" y="2984857"/>
              <a:ext cx="1797843" cy="1078706"/>
            </a:xfrm>
            <a:prstGeom prst="rect">
              <a:avLst/>
            </a:prstGeom>
            <a:noFill/>
            <a:ln>
              <a:noFill/>
            </a:ln>
          </p:spPr>
          <p:txBody>
            <a:bodyPr spcFirstLastPara="1" wrap="square" lIns="99550" tIns="99550" rIns="99550" bIns="995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pt-PT" sz="1400" b="1" i="0" u="none" strike="noStrike" kern="0" cap="none" spc="0" normalizeH="0" baseline="0" noProof="0" dirty="0">
                  <a:ln>
                    <a:noFill/>
                  </a:ln>
                  <a:solidFill>
                    <a:srgbClr val="FFFFFF"/>
                  </a:solidFill>
                  <a:effectLst/>
                  <a:uLnTx/>
                  <a:uFillTx/>
                  <a:latin typeface="72 Condensed" panose="020B0506030000000003" pitchFamily="34" charset="0"/>
                  <a:cs typeface="72 Condensed" panose="020B0506030000000003" pitchFamily="34" charset="0"/>
                  <a:sym typeface="Arial"/>
                </a:rPr>
                <a:t>V. </a:t>
              </a:r>
              <a:r>
                <a:rPr kumimoji="0" lang="pt-PT" sz="1400" b="1" i="0" u="none" strike="noStrike" kern="0" cap="none" spc="0" normalizeH="0" baseline="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Implement</a:t>
              </a:r>
              <a:r>
                <a:rPr kumimoji="0" lang="sk-SK" sz="1400" b="1" i="0" u="none" strike="noStrike" kern="0" cap="none" spc="0" normalizeH="0" baseline="0" noProof="0" dirty="0" err="1" smtClean="0">
                  <a:ln>
                    <a:noFill/>
                  </a:ln>
                  <a:solidFill>
                    <a:srgbClr val="FFFFFF"/>
                  </a:solidFill>
                  <a:effectLst/>
                  <a:uLnTx/>
                  <a:uFillTx/>
                  <a:latin typeface="72 Condensed" panose="020B0506030000000003" pitchFamily="34" charset="0"/>
                  <a:cs typeface="72 Condensed" panose="020B0506030000000003" pitchFamily="34" charset="0"/>
                  <a:sym typeface="Arial"/>
                </a:rPr>
                <a:t>ácia</a:t>
              </a:r>
              <a:r>
                <a:rPr kumimoji="0" lang="sk-SK" sz="1400" b="1" i="0" u="none" strike="noStrike" kern="0" cap="none" spc="0" normalizeH="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 </a:t>
              </a:r>
              <a:r>
                <a:rPr kumimoji="0" lang="pt-PT" sz="1400" b="1" i="0" u="none" strike="noStrike" kern="0" cap="none" spc="0" normalizeH="0" baseline="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&amp; </a:t>
              </a:r>
              <a:r>
                <a:rPr kumimoji="0" lang="sk-SK" sz="1400" b="1" i="0" u="none" strike="noStrike" kern="0" cap="none" spc="0" normalizeH="0" baseline="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Monitorovanie </a:t>
              </a:r>
              <a:r>
                <a:rPr kumimoji="0" lang="pt-PT" sz="1400" b="0" i="0" u="none" strike="noStrike" kern="0" cap="none" spc="0" normalizeH="0" baseline="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(A</a:t>
              </a:r>
              <a:r>
                <a:rPr kumimoji="0" lang="sk-SK" sz="1400" b="0" i="0" u="none" strike="noStrike" kern="0" cap="none" spc="0" normalizeH="0" baseline="0" noProof="0" dirty="0" err="1" smtClean="0">
                  <a:ln>
                    <a:noFill/>
                  </a:ln>
                  <a:solidFill>
                    <a:srgbClr val="FFFFFF"/>
                  </a:solidFill>
                  <a:effectLst/>
                  <a:uLnTx/>
                  <a:uFillTx/>
                  <a:latin typeface="72 Condensed" panose="020B0506030000000003" pitchFamily="34" charset="0"/>
                  <a:cs typeface="72 Condensed" panose="020B0506030000000003" pitchFamily="34" charset="0"/>
                  <a:sym typeface="Arial"/>
                </a:rPr>
                <a:t>kčn</a:t>
              </a:r>
              <a:r>
                <a:rPr lang="sk-SK" sz="1400" kern="0" dirty="0" smtClean="0">
                  <a:solidFill>
                    <a:srgbClr val="FFFFFF"/>
                  </a:solidFill>
                  <a:latin typeface="72 Condensed" panose="020B0506030000000003" pitchFamily="34" charset="0"/>
                  <a:cs typeface="72 Condensed" panose="020B0506030000000003" pitchFamily="34" charset="0"/>
                  <a:sym typeface="Arial"/>
                </a:rPr>
                <a:t>ý plán a Cestovná mapa</a:t>
              </a:r>
              <a:r>
                <a:rPr kumimoji="0" lang="pt-PT" sz="1400" b="0" i="0" u="none" strike="noStrike" kern="0" cap="none" spc="0" normalizeH="0" baseline="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a:t>
              </a:r>
              <a:endParaRPr kumimoji="0" sz="1400" b="0" i="0" u="none" strike="noStrike" kern="0" cap="none" spc="0" normalizeH="0" baseline="0" noProof="0" dirty="0">
                <a:ln>
                  <a:noFill/>
                </a:ln>
                <a:solidFill>
                  <a:srgbClr val="FFFFFF"/>
                </a:solidFill>
                <a:effectLst/>
                <a:uLnTx/>
                <a:uFillTx/>
                <a:latin typeface="72 Condensed" panose="020B0506030000000003" pitchFamily="34" charset="0"/>
                <a:cs typeface="72 Condensed" panose="020B0506030000000003" pitchFamily="34" charset="0"/>
                <a:sym typeface="Arial"/>
              </a:endParaRPr>
            </a:p>
          </p:txBody>
        </p:sp>
      </p:grpSp>
      <p:sp>
        <p:nvSpPr>
          <p:cNvPr id="158" name="Google Shape;158;p32"/>
          <p:cNvSpPr txBox="1"/>
          <p:nvPr/>
        </p:nvSpPr>
        <p:spPr>
          <a:xfrm>
            <a:off x="3787140" y="4093998"/>
            <a:ext cx="4168140" cy="72946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kumimoji="0" lang="pt-PT" sz="2800" b="0" i="0" u="sng" strike="noStrike" kern="0" cap="none" spc="0" normalizeH="0" baseline="0" noProof="0" dirty="0">
                <a:ln>
                  <a:noFill/>
                </a:ln>
                <a:solidFill>
                  <a:srgbClr val="011ABC"/>
                </a:solidFill>
                <a:effectLst/>
                <a:uLnTx/>
                <a:uFillTx/>
                <a:latin typeface="72 Condensed" panose="020B0506030000000003" pitchFamily="34" charset="0"/>
                <a:ea typeface="Calibri"/>
                <a:cs typeface="72 Condensed" panose="020B0506030000000003" pitchFamily="34" charset="0"/>
                <a:sym typeface="Calibri"/>
                <a:hlinkClick r:id="rId3">
                  <a:extLst>
                    <a:ext uri="{A12FA001-AC4F-418D-AE19-62706E023703}">
                      <ahyp:hlinkClr xmlns:ahyp="http://schemas.microsoft.com/office/drawing/2018/hyperlinkcolor" xmlns="" val="tx"/>
                    </a:ext>
                  </a:extLst>
                </a:hlinkClick>
              </a:rPr>
              <a:t>www.atraktivnyvidiek.sk</a:t>
            </a:r>
            <a:endParaRPr kumimoji="0" sz="2800" b="0" i="0" u="none" strike="noStrike" kern="0" cap="none" spc="0" normalizeH="0" baseline="0" noProof="0" dirty="0">
              <a:ln>
                <a:noFill/>
              </a:ln>
              <a:solidFill>
                <a:srgbClr val="011ABC"/>
              </a:solidFill>
              <a:effectLst/>
              <a:uLnTx/>
              <a:uFillTx/>
              <a:latin typeface="72 Condensed" panose="020B0506030000000003" pitchFamily="34" charset="0"/>
              <a:ea typeface="Calibri"/>
              <a:cs typeface="72 Condensed" panose="020B0506030000000003" pitchFamily="34" charset="0"/>
              <a:sym typeface="Calibri"/>
            </a:endParaRPr>
          </a:p>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11ABC"/>
              </a:solidFill>
              <a:effectLst/>
              <a:uLnTx/>
              <a:uFillTx/>
              <a:latin typeface="72 Condensed" panose="020B0506030000000003" pitchFamily="34" charset="0"/>
              <a:ea typeface="Calibri"/>
              <a:cs typeface="72 Condensed" panose="020B0506030000000003" pitchFamily="34" charset="0"/>
              <a:sym typeface="Calibri"/>
            </a:endParaRPr>
          </a:p>
          <a:p>
            <a:pPr marL="0" marR="0" lvl="4" indent="0" algn="l" defTabSz="914400" rtl="0" eaLnBrk="1" fontAlgn="auto" latinLnBrk="0" hangingPunct="1">
              <a:lnSpc>
                <a:spcPct val="107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11ABC"/>
              </a:solidFill>
              <a:effectLst/>
              <a:uLnTx/>
              <a:uFillTx/>
              <a:latin typeface="72 Condensed" panose="020B0506030000000003" pitchFamily="34" charset="0"/>
              <a:ea typeface="Calibri"/>
              <a:cs typeface="72 Condensed" panose="020B0506030000000003" pitchFamily="34" charset="0"/>
              <a:sym typeface="Calibri"/>
            </a:endParaRPr>
          </a:p>
        </p:txBody>
      </p:sp>
      <p:grpSp>
        <p:nvGrpSpPr>
          <p:cNvPr id="159" name="Google Shape;159;p32"/>
          <p:cNvGrpSpPr/>
          <p:nvPr/>
        </p:nvGrpSpPr>
        <p:grpSpPr>
          <a:xfrm>
            <a:off x="5842206" y="1789025"/>
            <a:ext cx="2690717" cy="1685694"/>
            <a:chOff x="-32814" y="0"/>
            <a:chExt cx="2690717" cy="1685694"/>
          </a:xfrm>
        </p:grpSpPr>
        <p:sp>
          <p:nvSpPr>
            <p:cNvPr id="160" name="Google Shape;160;p32"/>
            <p:cNvSpPr/>
            <p:nvPr/>
          </p:nvSpPr>
          <p:spPr>
            <a:xfrm rot="-5400000">
              <a:off x="267662" y="-300476"/>
              <a:ext cx="842847" cy="1443799"/>
            </a:xfrm>
            <a:prstGeom prst="round1Rect">
              <a:avLst>
                <a:gd name="adj" fmla="val 16667"/>
              </a:avLst>
            </a:prstGeom>
            <a:solidFill>
              <a:srgbClr val="8D9EF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72 Condensed" panose="020B0506030000000003" pitchFamily="34" charset="0"/>
                <a:cs typeface="72 Condensed" panose="020B0506030000000003" pitchFamily="34" charset="0"/>
                <a:sym typeface="Arial"/>
              </a:endParaRPr>
            </a:p>
          </p:txBody>
        </p:sp>
        <p:sp>
          <p:nvSpPr>
            <p:cNvPr id="161" name="Google Shape;161;p32"/>
            <p:cNvSpPr txBox="1"/>
            <p:nvPr/>
          </p:nvSpPr>
          <p:spPr>
            <a:xfrm>
              <a:off x="-32814" y="1"/>
              <a:ext cx="1443799" cy="632135"/>
            </a:xfrm>
            <a:prstGeom prst="rect">
              <a:avLst/>
            </a:prstGeom>
            <a:noFill/>
            <a:ln>
              <a:noFill/>
            </a:ln>
          </p:spPr>
          <p:txBody>
            <a:bodyPr spcFirstLastPara="1" wrap="square" lIns="78225" tIns="78225" rIns="78225" bIns="78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pt-PT" sz="1100" b="0" i="0" u="none" strike="noStrike" kern="0" cap="none" spc="0" normalizeH="0" baseline="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Transparen</a:t>
              </a:r>
              <a:r>
                <a:rPr kumimoji="0" lang="sk-SK" sz="1100" b="0" i="0" u="none" strike="noStrike" kern="0" cap="none" spc="0" normalizeH="0" baseline="0" noProof="0" dirty="0" err="1" smtClean="0">
                  <a:ln>
                    <a:noFill/>
                  </a:ln>
                  <a:solidFill>
                    <a:srgbClr val="FFFFFF"/>
                  </a:solidFill>
                  <a:effectLst/>
                  <a:uLnTx/>
                  <a:uFillTx/>
                  <a:latin typeface="72 Condensed" panose="020B0506030000000003" pitchFamily="34" charset="0"/>
                  <a:cs typeface="72 Condensed" panose="020B0506030000000003" pitchFamily="34" charset="0"/>
                  <a:sym typeface="Arial"/>
                </a:rPr>
                <a:t>tnosť</a:t>
              </a:r>
              <a:endParaRPr kumimoji="0" sz="1100" b="0" i="0" u="none" strike="noStrike" kern="0" cap="none" spc="0" normalizeH="0" baseline="0" noProof="0" dirty="0">
                <a:ln>
                  <a:noFill/>
                </a:ln>
                <a:solidFill>
                  <a:srgbClr val="FFFFFF"/>
                </a:solidFill>
                <a:effectLst/>
                <a:uLnTx/>
                <a:uFillTx/>
                <a:latin typeface="72 Condensed" panose="020B0506030000000003" pitchFamily="34" charset="0"/>
                <a:cs typeface="72 Condensed" panose="020B0506030000000003" pitchFamily="34" charset="0"/>
                <a:sym typeface="Arial"/>
              </a:endParaRPr>
            </a:p>
          </p:txBody>
        </p:sp>
        <p:sp>
          <p:nvSpPr>
            <p:cNvPr id="162" name="Google Shape;162;p32"/>
            <p:cNvSpPr/>
            <p:nvPr/>
          </p:nvSpPr>
          <p:spPr>
            <a:xfrm>
              <a:off x="1345358" y="0"/>
              <a:ext cx="1312545" cy="842847"/>
            </a:xfrm>
            <a:prstGeom prst="round1Rect">
              <a:avLst>
                <a:gd name="adj" fmla="val 16667"/>
              </a:avLst>
            </a:prstGeom>
            <a:solidFill>
              <a:srgbClr val="8DF1D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72 Condensed" panose="020B0506030000000003" pitchFamily="34" charset="0"/>
                <a:cs typeface="72 Condensed" panose="020B0506030000000003" pitchFamily="34" charset="0"/>
                <a:sym typeface="Arial"/>
              </a:endParaRPr>
            </a:p>
          </p:txBody>
        </p:sp>
        <p:sp>
          <p:nvSpPr>
            <p:cNvPr id="163" name="Google Shape;163;p32"/>
            <p:cNvSpPr txBox="1"/>
            <p:nvPr/>
          </p:nvSpPr>
          <p:spPr>
            <a:xfrm>
              <a:off x="1345358" y="0"/>
              <a:ext cx="1312545" cy="632135"/>
            </a:xfrm>
            <a:prstGeom prst="rect">
              <a:avLst/>
            </a:prstGeom>
            <a:noFill/>
            <a:ln>
              <a:noFill/>
            </a:ln>
          </p:spPr>
          <p:txBody>
            <a:bodyPr spcFirstLastPara="1" wrap="square" lIns="78225" tIns="78225" rIns="78225" bIns="78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pt-PT" sz="1100" b="0" i="0" u="none" strike="noStrike" kern="0" cap="none" spc="0" normalizeH="0" baseline="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In</a:t>
              </a:r>
              <a:r>
                <a:rPr kumimoji="0" lang="sk-SK" sz="1100" b="0" i="0" u="none" strike="noStrike" kern="0" cap="none" spc="0" normalizeH="0" baseline="0" noProof="0" dirty="0" err="1" smtClean="0">
                  <a:ln>
                    <a:noFill/>
                  </a:ln>
                  <a:solidFill>
                    <a:srgbClr val="FFFFFF"/>
                  </a:solidFill>
                  <a:effectLst/>
                  <a:uLnTx/>
                  <a:uFillTx/>
                  <a:latin typeface="72 Condensed" panose="020B0506030000000003" pitchFamily="34" charset="0"/>
                  <a:cs typeface="72 Condensed" panose="020B0506030000000003" pitchFamily="34" charset="0"/>
                  <a:sym typeface="Arial"/>
                </a:rPr>
                <a:t>kluzivita</a:t>
              </a:r>
              <a:endParaRPr kumimoji="0" sz="1400" b="0" i="0" u="none" strike="noStrike" kern="0" cap="none" spc="0" normalizeH="0" baseline="0" noProof="0" dirty="0">
                <a:ln>
                  <a:noFill/>
                </a:ln>
                <a:solidFill>
                  <a:srgbClr val="000000"/>
                </a:solidFill>
                <a:effectLst/>
                <a:uLnTx/>
                <a:uFillTx/>
                <a:latin typeface="72 Condensed" panose="020B0506030000000003" pitchFamily="34" charset="0"/>
                <a:cs typeface="72 Condensed" panose="020B0506030000000003" pitchFamily="34" charset="0"/>
                <a:sym typeface="Arial"/>
              </a:endParaRPr>
            </a:p>
          </p:txBody>
        </p:sp>
        <p:sp>
          <p:nvSpPr>
            <p:cNvPr id="164" name="Google Shape;164;p32"/>
            <p:cNvSpPr/>
            <p:nvPr/>
          </p:nvSpPr>
          <p:spPr>
            <a:xfrm rot="10800000">
              <a:off x="0" y="842847"/>
              <a:ext cx="1312545" cy="842847"/>
            </a:xfrm>
            <a:prstGeom prst="round1Rect">
              <a:avLst>
                <a:gd name="adj" fmla="val 16667"/>
              </a:avLst>
            </a:prstGeom>
            <a:solidFill>
              <a:srgbClr val="B0F28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72 Condensed" panose="020B0506030000000003" pitchFamily="34" charset="0"/>
                <a:cs typeface="72 Condensed" panose="020B0506030000000003" pitchFamily="34" charset="0"/>
                <a:sym typeface="Arial"/>
              </a:endParaRPr>
            </a:p>
          </p:txBody>
        </p:sp>
        <p:sp>
          <p:nvSpPr>
            <p:cNvPr id="165" name="Google Shape;165;p32"/>
            <p:cNvSpPr txBox="1"/>
            <p:nvPr/>
          </p:nvSpPr>
          <p:spPr>
            <a:xfrm>
              <a:off x="0" y="1053559"/>
              <a:ext cx="1312545" cy="632135"/>
            </a:xfrm>
            <a:prstGeom prst="rect">
              <a:avLst/>
            </a:prstGeom>
            <a:noFill/>
            <a:ln>
              <a:noFill/>
            </a:ln>
          </p:spPr>
          <p:txBody>
            <a:bodyPr spcFirstLastPara="1" wrap="square" lIns="78225" tIns="78225" rIns="78225" bIns="78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pt-PT" sz="1100" b="0" i="0" u="none" strike="noStrike" kern="0" cap="none" spc="0" normalizeH="0" baseline="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Dynami</a:t>
              </a:r>
              <a:r>
                <a:rPr kumimoji="0" lang="sk-SK" sz="1100" b="0" i="0" u="none" strike="noStrike" kern="0" cap="none" spc="0" normalizeH="0" baseline="0" noProof="0" dirty="0" smtClean="0">
                  <a:ln>
                    <a:noFill/>
                  </a:ln>
                  <a:solidFill>
                    <a:srgbClr val="FFFFFF"/>
                  </a:solidFill>
                  <a:effectLst/>
                  <a:uLnTx/>
                  <a:uFillTx/>
                  <a:latin typeface="72 Condensed" panose="020B0506030000000003" pitchFamily="34" charset="0"/>
                  <a:cs typeface="72 Condensed" panose="020B0506030000000003" pitchFamily="34" charset="0"/>
                  <a:sym typeface="Arial"/>
                </a:rPr>
                <a:t>ka</a:t>
              </a:r>
              <a:endParaRPr kumimoji="0" sz="1100" b="0" i="0" u="none" strike="noStrike" kern="0" cap="none" spc="0" normalizeH="0" baseline="0" noProof="0" dirty="0">
                <a:ln>
                  <a:noFill/>
                </a:ln>
                <a:solidFill>
                  <a:srgbClr val="FFFFFF"/>
                </a:solidFill>
                <a:effectLst/>
                <a:uLnTx/>
                <a:uFillTx/>
                <a:latin typeface="72 Condensed" panose="020B0506030000000003" pitchFamily="34" charset="0"/>
                <a:cs typeface="72 Condensed" panose="020B0506030000000003" pitchFamily="34" charset="0"/>
                <a:sym typeface="Arial"/>
              </a:endParaRPr>
            </a:p>
          </p:txBody>
        </p:sp>
        <p:sp>
          <p:nvSpPr>
            <p:cNvPr id="166" name="Google Shape;166;p32"/>
            <p:cNvSpPr/>
            <p:nvPr/>
          </p:nvSpPr>
          <p:spPr>
            <a:xfrm rot="5400000">
              <a:off x="1580207" y="607998"/>
              <a:ext cx="842847" cy="1312545"/>
            </a:xfrm>
            <a:prstGeom prst="round1Rect">
              <a:avLst>
                <a:gd name="adj" fmla="val 16667"/>
              </a:avLst>
            </a:prstGeom>
            <a:solidFill>
              <a:srgbClr val="F2C78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72 Condensed" panose="020B0506030000000003" pitchFamily="34" charset="0"/>
                <a:cs typeface="72 Condensed" panose="020B0506030000000003" pitchFamily="34" charset="0"/>
                <a:sym typeface="Arial"/>
              </a:endParaRPr>
            </a:p>
          </p:txBody>
        </p:sp>
        <p:sp>
          <p:nvSpPr>
            <p:cNvPr id="167" name="Google Shape;167;p32"/>
            <p:cNvSpPr txBox="1"/>
            <p:nvPr/>
          </p:nvSpPr>
          <p:spPr>
            <a:xfrm>
              <a:off x="1345358" y="1053559"/>
              <a:ext cx="1312545" cy="632135"/>
            </a:xfrm>
            <a:prstGeom prst="rect">
              <a:avLst/>
            </a:prstGeom>
            <a:noFill/>
            <a:ln>
              <a:noFill/>
            </a:ln>
          </p:spPr>
          <p:txBody>
            <a:bodyPr spcFirstLastPara="1" wrap="square" lIns="78225" tIns="78225" rIns="78225" bIns="78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lang="sk-SK" sz="1100" kern="0" dirty="0" smtClean="0">
                  <a:solidFill>
                    <a:srgbClr val="FFFFFF"/>
                  </a:solidFill>
                  <a:latin typeface="72 Condensed" panose="020B0506030000000003" pitchFamily="34" charset="0"/>
                  <a:cs typeface="72 Condensed" panose="020B0506030000000003" pitchFamily="34" charset="0"/>
                  <a:sym typeface="Arial"/>
                </a:rPr>
                <a:t>Zapájanie</a:t>
              </a:r>
              <a:endParaRPr kumimoji="0" sz="1100" b="0" i="0" u="none" strike="noStrike" kern="0" cap="none" spc="0" normalizeH="0" baseline="0" noProof="0" dirty="0">
                <a:ln>
                  <a:noFill/>
                </a:ln>
                <a:solidFill>
                  <a:srgbClr val="FFFFFF"/>
                </a:solidFill>
                <a:effectLst/>
                <a:uLnTx/>
                <a:uFillTx/>
                <a:latin typeface="72 Condensed" panose="020B0506030000000003" pitchFamily="34" charset="0"/>
                <a:cs typeface="72 Condensed" panose="020B0506030000000003" pitchFamily="34" charset="0"/>
                <a:sym typeface="Arial"/>
              </a:endParaRPr>
            </a:p>
          </p:txBody>
        </p:sp>
        <p:sp>
          <p:nvSpPr>
            <p:cNvPr id="168" name="Google Shape;168;p32"/>
            <p:cNvSpPr/>
            <p:nvPr/>
          </p:nvSpPr>
          <p:spPr>
            <a:xfrm>
              <a:off x="918781" y="632135"/>
              <a:ext cx="787527" cy="421423"/>
            </a:xfrm>
            <a:prstGeom prst="roundRect">
              <a:avLst>
                <a:gd name="adj" fmla="val 16667"/>
              </a:avLst>
            </a:prstGeom>
            <a:solidFill>
              <a:srgbClr val="DBDFF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72 Condensed" panose="020B0506030000000003" pitchFamily="34" charset="0"/>
                <a:cs typeface="72 Condensed" panose="020B0506030000000003" pitchFamily="34" charset="0"/>
                <a:sym typeface="Arial"/>
              </a:endParaRPr>
            </a:p>
          </p:txBody>
        </p:sp>
        <p:sp>
          <p:nvSpPr>
            <p:cNvPr id="169" name="Google Shape;169;p32"/>
            <p:cNvSpPr txBox="1"/>
            <p:nvPr/>
          </p:nvSpPr>
          <p:spPr>
            <a:xfrm>
              <a:off x="939353" y="652707"/>
              <a:ext cx="746383" cy="380279"/>
            </a:xfrm>
            <a:prstGeom prst="rect">
              <a:avLst/>
            </a:prstGeom>
            <a:noFill/>
            <a:ln>
              <a:noFill/>
            </a:ln>
          </p:spPr>
          <p:txBody>
            <a:bodyPr spcFirstLastPara="1" wrap="square" lIns="41900" tIns="41900" rIns="41900" bIns="419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lang="sk-SK" sz="1100" kern="0" dirty="0" smtClean="0">
                  <a:solidFill>
                    <a:srgbClr val="000000"/>
                  </a:solidFill>
                  <a:latin typeface="72 Condensed" panose="020B0506030000000003" pitchFamily="34" charset="0"/>
                  <a:cs typeface="72 Condensed" panose="020B0506030000000003" pitchFamily="34" charset="0"/>
                  <a:sym typeface="Arial"/>
                </a:rPr>
                <a:t>ĽUDIA NA VIDIEKU</a:t>
              </a:r>
              <a:r>
                <a:rPr kumimoji="0" lang="pt-PT" sz="1100" b="0" i="0" u="none" strike="noStrike" kern="0" cap="none" spc="0" normalizeH="0" baseline="0" noProof="0" dirty="0" smtClean="0">
                  <a:ln>
                    <a:noFill/>
                  </a:ln>
                  <a:solidFill>
                    <a:srgbClr val="000000"/>
                  </a:solidFill>
                  <a:effectLst/>
                  <a:uLnTx/>
                  <a:uFillTx/>
                  <a:latin typeface="72 Condensed" panose="020B0506030000000003" pitchFamily="34" charset="0"/>
                  <a:cs typeface="72 Condensed" panose="020B0506030000000003" pitchFamily="34" charset="0"/>
                  <a:sym typeface="Arial"/>
                </a:rPr>
                <a:t> </a:t>
              </a:r>
              <a:endParaRPr kumimoji="0" sz="1100" b="0" i="0" u="none" strike="noStrike" kern="0" cap="none" spc="0" normalizeH="0" baseline="0" noProof="0" dirty="0">
                <a:ln>
                  <a:noFill/>
                </a:ln>
                <a:solidFill>
                  <a:srgbClr val="000000"/>
                </a:solidFill>
                <a:effectLst/>
                <a:uLnTx/>
                <a:uFillTx/>
                <a:latin typeface="72 Condensed" panose="020B0506030000000003" pitchFamily="34" charset="0"/>
                <a:cs typeface="72 Condensed" panose="020B0506030000000003" pitchFamily="34" charset="0"/>
                <a:sym typeface="Arial"/>
              </a:endParaRPr>
            </a:p>
          </p:txBody>
        </p:sp>
      </p:grpSp>
      <p:cxnSp>
        <p:nvCxnSpPr>
          <p:cNvPr id="170" name="Google Shape;170;p32"/>
          <p:cNvCxnSpPr/>
          <p:nvPr/>
        </p:nvCxnSpPr>
        <p:spPr>
          <a:xfrm>
            <a:off x="2396876" y="4557789"/>
            <a:ext cx="1226820" cy="7620"/>
          </a:xfrm>
          <a:prstGeom prst="straightConnector1">
            <a:avLst/>
          </a:prstGeom>
          <a:noFill/>
          <a:ln w="9525" cap="flat" cmpd="sng">
            <a:solidFill>
              <a:srgbClr val="495FD6"/>
            </a:solidFill>
            <a:prstDash val="solid"/>
            <a:round/>
            <a:headEnd type="none" w="sm" len="sm"/>
            <a:tailEnd type="triangle" w="med" len="med"/>
          </a:ln>
        </p:spPr>
      </p:cxnSp>
      <p:cxnSp>
        <p:nvCxnSpPr>
          <p:cNvPr id="171" name="Google Shape;171;p32"/>
          <p:cNvCxnSpPr/>
          <p:nvPr/>
        </p:nvCxnSpPr>
        <p:spPr>
          <a:xfrm rot="10800000" flipH="1">
            <a:off x="5871210" y="2787629"/>
            <a:ext cx="1316356" cy="1522646"/>
          </a:xfrm>
          <a:prstGeom prst="straightConnector1">
            <a:avLst/>
          </a:prstGeom>
          <a:noFill/>
          <a:ln w="9525" cap="flat" cmpd="sng">
            <a:solidFill>
              <a:srgbClr val="495FD6"/>
            </a:solidFill>
            <a:prstDash val="solid"/>
            <a:round/>
            <a:headEnd type="none" w="sm" len="sm"/>
            <a:tailEnd type="triangle" w="med" len="med"/>
          </a:ln>
        </p:spPr>
      </p:cxnSp>
      <p:pic>
        <p:nvPicPr>
          <p:cNvPr id="2" name="Obrázok 1"/>
          <p:cNvPicPr>
            <a:picLocks noChangeAspect="1"/>
          </p:cNvPicPr>
          <p:nvPr/>
        </p:nvPicPr>
        <p:blipFill>
          <a:blip r:embed="rId4"/>
          <a:stretch>
            <a:fillRect/>
          </a:stretch>
        </p:blipFill>
        <p:spPr>
          <a:xfrm>
            <a:off x="7126960" y="3700704"/>
            <a:ext cx="1976636" cy="1316328"/>
          </a:xfrm>
          <a:prstGeom prst="rect">
            <a:avLst/>
          </a:prstGeom>
        </p:spPr>
      </p:pic>
      <p:pic>
        <p:nvPicPr>
          <p:cNvPr id="3" name="Obrázok 2"/>
          <p:cNvPicPr>
            <a:picLocks noChangeAspect="1"/>
          </p:cNvPicPr>
          <p:nvPr/>
        </p:nvPicPr>
        <p:blipFill>
          <a:blip r:embed="rId5"/>
          <a:stretch>
            <a:fillRect/>
          </a:stretch>
        </p:blipFill>
        <p:spPr>
          <a:xfrm>
            <a:off x="7082356" y="275700"/>
            <a:ext cx="1859441" cy="1237595"/>
          </a:xfrm>
          <a:prstGeom prst="rect">
            <a:avLst/>
          </a:prstGeom>
        </p:spPr>
      </p:pic>
    </p:spTree>
    <p:extLst>
      <p:ext uri="{BB962C8B-B14F-4D97-AF65-F5344CB8AC3E}">
        <p14:creationId xmlns:p14="http://schemas.microsoft.com/office/powerpoint/2010/main" val="4633045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grpSp>
        <p:nvGrpSpPr>
          <p:cNvPr id="214" name="Google Shape;214;p36"/>
          <p:cNvGrpSpPr/>
          <p:nvPr/>
        </p:nvGrpSpPr>
        <p:grpSpPr>
          <a:xfrm>
            <a:off x="0" y="-24684"/>
            <a:ext cx="9144000" cy="953590"/>
            <a:chOff x="0" y="-1"/>
            <a:chExt cx="9144000" cy="953590"/>
          </a:xfrm>
        </p:grpSpPr>
        <p:sp>
          <p:nvSpPr>
            <p:cNvPr id="215" name="Google Shape;215;p36"/>
            <p:cNvSpPr/>
            <p:nvPr/>
          </p:nvSpPr>
          <p:spPr>
            <a:xfrm>
              <a:off x="0" y="-1"/>
              <a:ext cx="9144000" cy="907871"/>
            </a:xfrm>
            <a:prstGeom prst="rect">
              <a:avLst/>
            </a:prstGeom>
            <a:solidFill>
              <a:srgbClr val="3399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72 Condensed" panose="020B0506030000000003" pitchFamily="34" charset="0"/>
                <a:cs typeface="72 Condensed" panose="020B0506030000000003" pitchFamily="34" charset="0"/>
                <a:sym typeface="Arial"/>
              </a:endParaRPr>
            </a:p>
          </p:txBody>
        </p:sp>
        <p:sp>
          <p:nvSpPr>
            <p:cNvPr id="216" name="Google Shape;216;p36"/>
            <p:cNvSpPr/>
            <p:nvPr/>
          </p:nvSpPr>
          <p:spPr>
            <a:xfrm>
              <a:off x="8665780" y="907870"/>
              <a:ext cx="470218" cy="45719"/>
            </a:xfrm>
            <a:prstGeom prst="rect">
              <a:avLst/>
            </a:prstGeom>
            <a:solidFill>
              <a:srgbClr val="197D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72 Condensed" panose="020B0506030000000003" pitchFamily="34" charset="0"/>
                <a:cs typeface="72 Condensed" panose="020B0506030000000003" pitchFamily="34" charset="0"/>
                <a:sym typeface="Arial"/>
              </a:endParaRPr>
            </a:p>
          </p:txBody>
        </p:sp>
        <p:sp>
          <p:nvSpPr>
            <p:cNvPr id="217" name="Google Shape;217;p36"/>
            <p:cNvSpPr/>
            <p:nvPr/>
          </p:nvSpPr>
          <p:spPr>
            <a:xfrm>
              <a:off x="8149059" y="907869"/>
              <a:ext cx="470218" cy="45719"/>
            </a:xfrm>
            <a:prstGeom prst="rect">
              <a:avLst/>
            </a:prstGeom>
            <a:solidFill>
              <a:srgbClr val="25B92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72 Condensed" panose="020B0506030000000003" pitchFamily="34" charset="0"/>
                <a:cs typeface="72 Condensed" panose="020B0506030000000003" pitchFamily="34" charset="0"/>
                <a:sym typeface="Arial"/>
              </a:endParaRPr>
            </a:p>
          </p:txBody>
        </p:sp>
        <p:sp>
          <p:nvSpPr>
            <p:cNvPr id="218" name="Google Shape;218;p36"/>
            <p:cNvSpPr/>
            <p:nvPr/>
          </p:nvSpPr>
          <p:spPr>
            <a:xfrm>
              <a:off x="7634425" y="907870"/>
              <a:ext cx="470218" cy="45719"/>
            </a:xfrm>
            <a:prstGeom prst="rect">
              <a:avLst/>
            </a:prstGeom>
            <a:solidFill>
              <a:srgbClr val="65E16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06" b="0" i="0" u="none" strike="noStrike" kern="0" cap="none" spc="0" normalizeH="0" baseline="0" noProof="0">
                <a:ln>
                  <a:noFill/>
                </a:ln>
                <a:solidFill>
                  <a:srgbClr val="FFFFFF"/>
                </a:solidFill>
                <a:effectLst/>
                <a:uLnTx/>
                <a:uFillTx/>
                <a:latin typeface="72 Condensed" panose="020B0506030000000003" pitchFamily="34" charset="0"/>
                <a:cs typeface="72 Condensed" panose="020B0506030000000003" pitchFamily="34" charset="0"/>
                <a:sym typeface="Arial"/>
              </a:endParaRPr>
            </a:p>
          </p:txBody>
        </p:sp>
      </p:grpSp>
      <p:sp>
        <p:nvSpPr>
          <p:cNvPr id="220" name="Google Shape;220;p36"/>
          <p:cNvSpPr/>
          <p:nvPr/>
        </p:nvSpPr>
        <p:spPr>
          <a:xfrm>
            <a:off x="607259" y="2360378"/>
            <a:ext cx="357605" cy="260077"/>
          </a:xfrm>
          <a:custGeom>
            <a:avLst/>
            <a:gdLst/>
            <a:ahLst/>
            <a:cxnLst/>
            <a:rect l="l" t="t"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lt1"/>
          </a:solidFill>
          <a:ln>
            <a:noFill/>
          </a:ln>
        </p:spPr>
        <p:txBody>
          <a:bodyPr spcFirstLastPara="1" wrap="square" lIns="14275" tIns="14275" rIns="14275" bIns="1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25" b="0" i="0" u="none" strike="noStrike" kern="0" cap="none" spc="0" normalizeH="0" baseline="0" noProof="0">
              <a:ln>
                <a:noFill/>
              </a:ln>
              <a:solidFill>
                <a:srgbClr val="000000"/>
              </a:solidFill>
              <a:effectLst/>
              <a:uLnTx/>
              <a:uFillTx/>
              <a:latin typeface="72 Condensed" panose="020B0506030000000003" pitchFamily="34" charset="0"/>
              <a:ea typeface="Source Sans Pro"/>
              <a:cs typeface="72 Condensed" panose="020B0506030000000003" pitchFamily="34" charset="0"/>
              <a:sym typeface="Source Sans Pro"/>
            </a:endParaRPr>
          </a:p>
        </p:txBody>
      </p:sp>
      <p:pic>
        <p:nvPicPr>
          <p:cNvPr id="221" name="Google Shape;221;p36"/>
          <p:cNvPicPr preferRelativeResize="0">
            <a:picLocks noGrp="1"/>
          </p:cNvPicPr>
          <p:nvPr>
            <p:ph type="pic" idx="2"/>
          </p:nvPr>
        </p:nvPicPr>
        <p:blipFill rotWithShape="1">
          <a:blip r:embed="rId3">
            <a:alphaModFix/>
          </a:blip>
          <a:srcRect l="1513"/>
          <a:stretch/>
        </p:blipFill>
        <p:spPr>
          <a:xfrm>
            <a:off x="6102186" y="2490416"/>
            <a:ext cx="2931391" cy="2554016"/>
          </a:xfrm>
          <a:prstGeom prst="rect">
            <a:avLst/>
          </a:prstGeom>
          <a:noFill/>
          <a:ln>
            <a:noFill/>
          </a:ln>
        </p:spPr>
      </p:pic>
      <p:sp>
        <p:nvSpPr>
          <p:cNvPr id="222" name="Google Shape;222;p36"/>
          <p:cNvSpPr/>
          <p:nvPr/>
        </p:nvSpPr>
        <p:spPr>
          <a:xfrm>
            <a:off x="250247" y="329125"/>
            <a:ext cx="3319756" cy="346249"/>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sk-SK" sz="2250" b="1" kern="0" dirty="0" smtClean="0">
                <a:solidFill>
                  <a:srgbClr val="FFFFFF"/>
                </a:solidFill>
                <a:latin typeface="72 Condensed" panose="020B0506030000000003" pitchFamily="34" charset="0"/>
                <a:ea typeface="Lato Black"/>
                <a:cs typeface="72 Condensed" panose="020B0506030000000003" pitchFamily="34" charset="0"/>
                <a:sym typeface="Lato Black"/>
              </a:rPr>
              <a:t>Ďalšie kroky</a:t>
            </a:r>
            <a:endParaRPr kumimoji="0" sz="2250" b="1" i="0" u="none" strike="noStrike" kern="0" cap="none" spc="0" normalizeH="0" baseline="0" noProof="0" dirty="0">
              <a:ln>
                <a:noFill/>
              </a:ln>
              <a:solidFill>
                <a:srgbClr val="FFFFFF"/>
              </a:solidFill>
              <a:effectLst/>
              <a:uLnTx/>
              <a:uFillTx/>
              <a:latin typeface="72 Condensed" panose="020B0506030000000003" pitchFamily="34" charset="0"/>
              <a:ea typeface="Lato Black"/>
              <a:cs typeface="72 Condensed" panose="020B0506030000000003" pitchFamily="34" charset="0"/>
              <a:sym typeface="Lato Black"/>
            </a:endParaRPr>
          </a:p>
        </p:txBody>
      </p:sp>
      <p:sp>
        <p:nvSpPr>
          <p:cNvPr id="223" name="Google Shape;223;p36"/>
          <p:cNvSpPr txBox="1"/>
          <p:nvPr/>
        </p:nvSpPr>
        <p:spPr>
          <a:xfrm>
            <a:off x="104762" y="883186"/>
            <a:ext cx="6538454" cy="4015249"/>
          </a:xfrm>
          <a:prstGeom prst="rect">
            <a:avLst/>
          </a:prstGeom>
          <a:noFill/>
          <a:ln>
            <a:noFill/>
          </a:ln>
        </p:spPr>
        <p:txBody>
          <a:bodyPr spcFirstLastPara="1" wrap="square" lIns="91425" tIns="91425" rIns="91425" bIns="91425" anchor="t" anchorCtr="0">
            <a:noAutofit/>
          </a:bodyPr>
          <a:lstStyle/>
          <a:p>
            <a:pPr marL="342900" marR="0" lvl="0" indent="-342900" algn="l" defTabSz="914400" rtl="0" eaLnBrk="1" fontAlgn="auto" latinLnBrk="0" hangingPunct="1">
              <a:lnSpc>
                <a:spcPct val="107000"/>
              </a:lnSpc>
              <a:spcBef>
                <a:spcPts val="0"/>
              </a:spcBef>
              <a:spcAft>
                <a:spcPts val="0"/>
              </a:spcAft>
              <a:buClr>
                <a:srgbClr val="000000"/>
              </a:buClr>
              <a:buSzPts val="1400"/>
              <a:buFont typeface="Noto Sans Symbols"/>
              <a:buChar char="▪"/>
              <a:tabLst/>
              <a:defRPr/>
            </a:pPr>
            <a:r>
              <a:rPr kumimoji="0" lang="sk-SK" sz="1800" b="0" i="0" u="none" strike="noStrike" kern="0" cap="none" spc="0" normalizeH="0" baseline="0" noProof="0" dirty="0" smtClean="0">
                <a:ln>
                  <a:noFill/>
                </a:ln>
                <a:solidFill>
                  <a:srgbClr val="443946"/>
                </a:solidFill>
                <a:effectLst/>
                <a:uLnTx/>
                <a:uFillTx/>
                <a:latin typeface="72 Condensed" panose="020B0506030000000003" pitchFamily="34" charset="0"/>
                <a:ea typeface="Calibri"/>
                <a:cs typeface="72 Condensed" panose="020B0506030000000003" pitchFamily="34" charset="0"/>
                <a:sym typeface="Calibri"/>
              </a:rPr>
              <a:t>Konzultácie s MPRV SR, SPPK, zväzmi, združeniami, organizáciami....</a:t>
            </a:r>
          </a:p>
          <a:p>
            <a:pPr marR="0" lvl="0" algn="l" defTabSz="914400" rtl="0" eaLnBrk="1" fontAlgn="auto" latinLnBrk="0" hangingPunct="1">
              <a:lnSpc>
                <a:spcPct val="107000"/>
              </a:lnSpc>
              <a:spcBef>
                <a:spcPts val="0"/>
              </a:spcBef>
              <a:spcAft>
                <a:spcPts val="0"/>
              </a:spcAft>
              <a:buClr>
                <a:srgbClr val="000000"/>
              </a:buClr>
              <a:buSzPts val="1400"/>
              <a:tabLst/>
              <a:defRPr/>
            </a:pPr>
            <a:r>
              <a:rPr kumimoji="0" lang="sk-SK" sz="1800" b="0" i="0" u="none" strike="noStrike" kern="0" cap="none" spc="0" normalizeH="0" baseline="0" noProof="0" dirty="0" smtClean="0">
                <a:ln>
                  <a:noFill/>
                </a:ln>
                <a:solidFill>
                  <a:srgbClr val="443946"/>
                </a:solidFill>
                <a:effectLst/>
                <a:uLnTx/>
                <a:uFillTx/>
                <a:latin typeface="72 Condensed" panose="020B0506030000000003" pitchFamily="34" charset="0"/>
                <a:ea typeface="Calibri"/>
                <a:cs typeface="72 Condensed" panose="020B0506030000000003" pitchFamily="34" charset="0"/>
                <a:sym typeface="Calibri"/>
              </a:rPr>
              <a:t> </a:t>
            </a:r>
          </a:p>
          <a:p>
            <a:pPr marL="342900" marR="0" lvl="0" indent="-342900" algn="l" defTabSz="914400" rtl="0" eaLnBrk="1" fontAlgn="auto" latinLnBrk="0" hangingPunct="1">
              <a:lnSpc>
                <a:spcPct val="107000"/>
              </a:lnSpc>
              <a:spcBef>
                <a:spcPts val="0"/>
              </a:spcBef>
              <a:spcAft>
                <a:spcPts val="0"/>
              </a:spcAft>
              <a:buClr>
                <a:srgbClr val="000000"/>
              </a:buClr>
              <a:buSzPts val="1400"/>
              <a:buFont typeface="Noto Sans Symbols"/>
              <a:buChar char="▪"/>
              <a:tabLst/>
              <a:defRPr/>
            </a:pPr>
            <a:r>
              <a:rPr lang="sk-SK" sz="1800" kern="0" dirty="0" smtClean="0">
                <a:solidFill>
                  <a:srgbClr val="443946"/>
                </a:solidFill>
                <a:latin typeface="72 Condensed" panose="020B0506030000000003" pitchFamily="34" charset="0"/>
                <a:ea typeface="Calibri"/>
                <a:cs typeface="72 Condensed" panose="020B0506030000000003" pitchFamily="34" charset="0"/>
                <a:sym typeface="Calibri"/>
              </a:rPr>
              <a:t>Revízia a konečné schválenie Akčného plánu + aktualizácia Vízie</a:t>
            </a:r>
          </a:p>
          <a:p>
            <a:pPr marR="0" lvl="0" algn="l" defTabSz="914400" rtl="0" eaLnBrk="1" fontAlgn="auto" latinLnBrk="0" hangingPunct="1">
              <a:lnSpc>
                <a:spcPct val="107000"/>
              </a:lnSpc>
              <a:spcBef>
                <a:spcPts val="0"/>
              </a:spcBef>
              <a:spcAft>
                <a:spcPts val="0"/>
              </a:spcAft>
              <a:buClr>
                <a:srgbClr val="000000"/>
              </a:buClr>
              <a:buSzPts val="1400"/>
              <a:tabLst/>
              <a:defRPr/>
            </a:pPr>
            <a:endParaRPr lang="sk-SK" sz="1800" kern="0" dirty="0" smtClean="0">
              <a:solidFill>
                <a:srgbClr val="443946"/>
              </a:solidFill>
              <a:latin typeface="72 Condensed" panose="020B0506030000000003" pitchFamily="34" charset="0"/>
              <a:ea typeface="Calibri"/>
              <a:cs typeface="72 Condensed" panose="020B0506030000000003" pitchFamily="34" charset="0"/>
              <a:sym typeface="Calibri"/>
            </a:endParaRPr>
          </a:p>
          <a:p>
            <a:pPr marL="342900" marR="0" lvl="0" indent="-342900" algn="l" defTabSz="914400" rtl="0" eaLnBrk="1" fontAlgn="auto" latinLnBrk="0" hangingPunct="1">
              <a:lnSpc>
                <a:spcPct val="107000"/>
              </a:lnSpc>
              <a:spcBef>
                <a:spcPts val="0"/>
              </a:spcBef>
              <a:spcAft>
                <a:spcPts val="0"/>
              </a:spcAft>
              <a:buClr>
                <a:srgbClr val="000000"/>
              </a:buClr>
              <a:buSzPts val="1400"/>
              <a:buFont typeface="Noto Sans Symbols"/>
              <a:buChar char="▪"/>
              <a:tabLst/>
              <a:defRPr/>
            </a:pPr>
            <a:r>
              <a:rPr kumimoji="0" lang="sk-SK" sz="1800" b="0" i="0" u="none" strike="noStrike" kern="0" cap="none" spc="0" normalizeH="0" baseline="0" noProof="0" dirty="0" smtClean="0">
                <a:ln>
                  <a:noFill/>
                </a:ln>
                <a:solidFill>
                  <a:srgbClr val="443946"/>
                </a:solidFill>
                <a:effectLst/>
                <a:uLnTx/>
                <a:uFillTx/>
                <a:latin typeface="72 Condensed" panose="020B0506030000000003" pitchFamily="34" charset="0"/>
                <a:ea typeface="Calibri"/>
                <a:cs typeface="72 Condensed" panose="020B0506030000000003" pitchFamily="34" charset="0"/>
                <a:sym typeface="Calibri"/>
              </a:rPr>
              <a:t>Preskúmanie</a:t>
            </a:r>
            <a:r>
              <a:rPr kumimoji="0" lang="sk-SK" sz="1800" b="0" i="0" u="none" strike="noStrike" kern="0" cap="none" spc="0" normalizeH="0" noProof="0" dirty="0" smtClean="0">
                <a:ln>
                  <a:noFill/>
                </a:ln>
                <a:solidFill>
                  <a:srgbClr val="443946"/>
                </a:solidFill>
                <a:effectLst/>
                <a:uLnTx/>
                <a:uFillTx/>
                <a:latin typeface="72 Condensed" panose="020B0506030000000003" pitchFamily="34" charset="0"/>
                <a:ea typeface="Calibri"/>
                <a:cs typeface="72 Condensed" panose="020B0506030000000003" pitchFamily="34" charset="0"/>
                <a:sym typeface="Calibri"/>
              </a:rPr>
              <a:t> možností financovania Akčného plánu</a:t>
            </a:r>
          </a:p>
          <a:p>
            <a:pPr marR="0" lvl="0" algn="l" defTabSz="914400" rtl="0" eaLnBrk="1" fontAlgn="auto" latinLnBrk="0" hangingPunct="1">
              <a:lnSpc>
                <a:spcPct val="107000"/>
              </a:lnSpc>
              <a:spcBef>
                <a:spcPts val="0"/>
              </a:spcBef>
              <a:spcAft>
                <a:spcPts val="0"/>
              </a:spcAft>
              <a:buClr>
                <a:srgbClr val="000000"/>
              </a:buClr>
              <a:buSzPts val="1400"/>
              <a:tabLst/>
              <a:defRPr/>
            </a:pPr>
            <a:endParaRPr kumimoji="0" lang="sk-SK" sz="1800" b="0" i="0" u="none" strike="noStrike" kern="0" cap="none" spc="0" normalizeH="0" noProof="0" dirty="0" smtClean="0">
              <a:ln>
                <a:noFill/>
              </a:ln>
              <a:solidFill>
                <a:srgbClr val="443946"/>
              </a:solidFill>
              <a:effectLst/>
              <a:uLnTx/>
              <a:uFillTx/>
              <a:latin typeface="72 Condensed" panose="020B0506030000000003" pitchFamily="34" charset="0"/>
              <a:ea typeface="Calibri"/>
              <a:cs typeface="72 Condensed" panose="020B0506030000000003" pitchFamily="34" charset="0"/>
              <a:sym typeface="Calibri"/>
            </a:endParaRPr>
          </a:p>
          <a:p>
            <a:pPr marL="342900" marR="0" lvl="0" indent="-342900" algn="l" defTabSz="914400" rtl="0" eaLnBrk="1" fontAlgn="auto" latinLnBrk="0" hangingPunct="1">
              <a:lnSpc>
                <a:spcPct val="107000"/>
              </a:lnSpc>
              <a:spcBef>
                <a:spcPts val="0"/>
              </a:spcBef>
              <a:spcAft>
                <a:spcPts val="0"/>
              </a:spcAft>
              <a:buClr>
                <a:srgbClr val="000000"/>
              </a:buClr>
              <a:buSzPts val="1400"/>
              <a:buFont typeface="Noto Sans Symbols"/>
              <a:buChar char="▪"/>
              <a:tabLst/>
              <a:defRPr/>
            </a:pPr>
            <a:r>
              <a:rPr lang="sk-SK" sz="1800" kern="0" baseline="0" dirty="0" smtClean="0">
                <a:solidFill>
                  <a:srgbClr val="443946"/>
                </a:solidFill>
                <a:latin typeface="72 Condensed" panose="020B0506030000000003" pitchFamily="34" charset="0"/>
                <a:ea typeface="Calibri"/>
                <a:cs typeface="72 Condensed" panose="020B0506030000000003" pitchFamily="34" charset="0"/>
                <a:sym typeface="Calibri"/>
              </a:rPr>
              <a:t>Vytvorenie Monitorovacieho výboru – zaručenie pokračovania</a:t>
            </a:r>
          </a:p>
          <a:p>
            <a:pPr marR="0" lvl="0" algn="l" defTabSz="914400" rtl="0" eaLnBrk="1" fontAlgn="auto" latinLnBrk="0" hangingPunct="1">
              <a:lnSpc>
                <a:spcPct val="107000"/>
              </a:lnSpc>
              <a:spcBef>
                <a:spcPts val="0"/>
              </a:spcBef>
              <a:spcAft>
                <a:spcPts val="0"/>
              </a:spcAft>
              <a:buClr>
                <a:srgbClr val="000000"/>
              </a:buClr>
              <a:buSzPts val="1400"/>
              <a:tabLst/>
              <a:defRPr/>
            </a:pPr>
            <a:endParaRPr lang="sk-SK" sz="1800" kern="0" baseline="0" dirty="0" smtClean="0">
              <a:solidFill>
                <a:srgbClr val="443946"/>
              </a:solidFill>
              <a:latin typeface="72 Condensed" panose="020B0506030000000003" pitchFamily="34" charset="0"/>
              <a:ea typeface="Calibri"/>
              <a:cs typeface="72 Condensed" panose="020B0506030000000003" pitchFamily="34" charset="0"/>
              <a:sym typeface="Calibri"/>
            </a:endParaRPr>
          </a:p>
          <a:p>
            <a:pPr marL="342900" marR="0" lvl="0" indent="-342900" algn="l" defTabSz="914400" rtl="0" eaLnBrk="1" fontAlgn="auto" latinLnBrk="0" hangingPunct="1">
              <a:lnSpc>
                <a:spcPct val="107000"/>
              </a:lnSpc>
              <a:spcBef>
                <a:spcPts val="0"/>
              </a:spcBef>
              <a:spcAft>
                <a:spcPts val="0"/>
              </a:spcAft>
              <a:buClr>
                <a:srgbClr val="000000"/>
              </a:buClr>
              <a:buSzPts val="1400"/>
              <a:buFont typeface="Noto Sans Symbols"/>
              <a:buChar char="▪"/>
              <a:tabLst/>
              <a:defRPr/>
            </a:pPr>
            <a:r>
              <a:rPr kumimoji="0" lang="sk-SK" sz="1800" b="0" i="0" u="none" strike="noStrike" kern="0" cap="none" spc="0" normalizeH="0" noProof="0" dirty="0" smtClean="0">
                <a:ln>
                  <a:noFill/>
                </a:ln>
                <a:solidFill>
                  <a:srgbClr val="443946"/>
                </a:solidFill>
                <a:effectLst/>
                <a:uLnTx/>
                <a:uFillTx/>
                <a:latin typeface="72 Condensed" panose="020B0506030000000003" pitchFamily="34" charset="0"/>
                <a:ea typeface="Calibri"/>
                <a:cs typeface="72 Condensed" panose="020B0506030000000003" pitchFamily="34" charset="0"/>
                <a:sym typeface="Calibri"/>
              </a:rPr>
              <a:t>Prezentácia Vízie v NR SR – Dni vidieka v septembri</a:t>
            </a:r>
          </a:p>
          <a:p>
            <a:pPr marR="0" lvl="0" algn="l" defTabSz="914400" rtl="0" eaLnBrk="1" fontAlgn="auto" latinLnBrk="0" hangingPunct="1">
              <a:lnSpc>
                <a:spcPct val="107000"/>
              </a:lnSpc>
              <a:spcBef>
                <a:spcPts val="0"/>
              </a:spcBef>
              <a:spcAft>
                <a:spcPts val="0"/>
              </a:spcAft>
              <a:buClr>
                <a:srgbClr val="000000"/>
              </a:buClr>
              <a:buSzPts val="1400"/>
              <a:tabLst/>
              <a:defRPr/>
            </a:pPr>
            <a:endParaRPr kumimoji="0" lang="sk-SK" sz="1800" b="0" i="0" u="none" strike="noStrike" kern="0" cap="none" spc="0" normalizeH="0" noProof="0" dirty="0" smtClean="0">
              <a:ln>
                <a:noFill/>
              </a:ln>
              <a:solidFill>
                <a:srgbClr val="443946"/>
              </a:solidFill>
              <a:effectLst/>
              <a:uLnTx/>
              <a:uFillTx/>
              <a:latin typeface="72 Condensed" panose="020B0506030000000003" pitchFamily="34" charset="0"/>
              <a:ea typeface="Calibri"/>
              <a:cs typeface="72 Condensed" panose="020B0506030000000003" pitchFamily="34" charset="0"/>
              <a:sym typeface="Calibri"/>
            </a:endParaRPr>
          </a:p>
          <a:p>
            <a:pPr marL="342900" marR="0" lvl="0" indent="-342900" algn="l" defTabSz="914400" rtl="0" eaLnBrk="1" fontAlgn="auto" latinLnBrk="0" hangingPunct="1">
              <a:lnSpc>
                <a:spcPct val="107000"/>
              </a:lnSpc>
              <a:spcBef>
                <a:spcPts val="0"/>
              </a:spcBef>
              <a:spcAft>
                <a:spcPts val="0"/>
              </a:spcAft>
              <a:buClr>
                <a:srgbClr val="000000"/>
              </a:buClr>
              <a:buSzPts val="1400"/>
              <a:buFont typeface="Noto Sans Symbols"/>
              <a:buChar char="▪"/>
              <a:tabLst/>
              <a:defRPr/>
            </a:pPr>
            <a:r>
              <a:rPr lang="sk-SK" sz="1800" kern="0" baseline="0" dirty="0" smtClean="0">
                <a:solidFill>
                  <a:srgbClr val="443946"/>
                </a:solidFill>
                <a:latin typeface="72 Condensed" panose="020B0506030000000003" pitchFamily="34" charset="0"/>
                <a:ea typeface="Calibri"/>
                <a:cs typeface="72 Condensed" panose="020B0506030000000003" pitchFamily="34" charset="0"/>
                <a:sym typeface="Calibri"/>
              </a:rPr>
              <a:t>Zapojenie</a:t>
            </a:r>
            <a:r>
              <a:rPr lang="sk-SK" sz="1800" kern="0" dirty="0" smtClean="0">
                <a:solidFill>
                  <a:srgbClr val="443946"/>
                </a:solidFill>
                <a:latin typeface="72 Condensed" panose="020B0506030000000003" pitchFamily="34" charset="0"/>
                <a:ea typeface="Calibri"/>
                <a:cs typeface="72 Condensed" panose="020B0506030000000003" pitchFamily="34" charset="0"/>
                <a:sym typeface="Calibri"/>
              </a:rPr>
              <a:t> do procesov tvorby Národného strategického plánu a operačného programu „Slovensko“</a:t>
            </a:r>
          </a:p>
          <a:p>
            <a:pPr marR="0" lvl="0" algn="l" defTabSz="914400" rtl="0" eaLnBrk="1" fontAlgn="auto" latinLnBrk="0" hangingPunct="1">
              <a:lnSpc>
                <a:spcPct val="107000"/>
              </a:lnSpc>
              <a:spcBef>
                <a:spcPts val="0"/>
              </a:spcBef>
              <a:spcAft>
                <a:spcPts val="0"/>
              </a:spcAft>
              <a:buClr>
                <a:srgbClr val="000000"/>
              </a:buClr>
              <a:buSzPts val="1400"/>
              <a:tabLst/>
              <a:defRPr/>
            </a:pPr>
            <a:endParaRPr lang="sk-SK" sz="1800" kern="0" dirty="0" smtClean="0">
              <a:solidFill>
                <a:srgbClr val="443946"/>
              </a:solidFill>
              <a:latin typeface="72 Condensed" panose="020B0506030000000003" pitchFamily="34" charset="0"/>
              <a:ea typeface="Calibri"/>
              <a:cs typeface="72 Condensed" panose="020B0506030000000003" pitchFamily="34" charset="0"/>
              <a:sym typeface="Calibri"/>
            </a:endParaRPr>
          </a:p>
          <a:p>
            <a:pPr marL="342900" marR="0" lvl="0" indent="-342900" algn="l" defTabSz="914400" rtl="0" eaLnBrk="1" fontAlgn="auto" latinLnBrk="0" hangingPunct="1">
              <a:lnSpc>
                <a:spcPct val="107000"/>
              </a:lnSpc>
              <a:spcBef>
                <a:spcPts val="0"/>
              </a:spcBef>
              <a:spcAft>
                <a:spcPts val="0"/>
              </a:spcAft>
              <a:buClr>
                <a:srgbClr val="000000"/>
              </a:buClr>
              <a:buSzPts val="1400"/>
              <a:buFont typeface="Noto Sans Symbols"/>
              <a:buChar char="▪"/>
              <a:tabLst/>
              <a:defRPr/>
            </a:pPr>
            <a:r>
              <a:rPr kumimoji="0" lang="sk-SK" sz="1800" b="0" i="0" u="none" strike="noStrike" kern="0" cap="none" spc="0" normalizeH="0" baseline="0" noProof="0" dirty="0" smtClean="0">
                <a:ln>
                  <a:noFill/>
                </a:ln>
                <a:solidFill>
                  <a:srgbClr val="443946"/>
                </a:solidFill>
                <a:effectLst/>
                <a:uLnTx/>
                <a:uFillTx/>
                <a:latin typeface="72 Condensed" panose="020B0506030000000003" pitchFamily="34" charset="0"/>
                <a:ea typeface="Calibri"/>
                <a:cs typeface="72 Condensed" panose="020B0506030000000003" pitchFamily="34" charset="0"/>
                <a:sym typeface="Calibri"/>
              </a:rPr>
              <a:t>Pokračovanie</a:t>
            </a:r>
            <a:r>
              <a:rPr kumimoji="0" lang="sk-SK" sz="1800" b="0" i="0" u="none" strike="noStrike" kern="0" cap="none" spc="0" normalizeH="0" noProof="0" dirty="0" smtClean="0">
                <a:ln>
                  <a:noFill/>
                </a:ln>
                <a:solidFill>
                  <a:srgbClr val="443946"/>
                </a:solidFill>
                <a:effectLst/>
                <a:uLnTx/>
                <a:uFillTx/>
                <a:latin typeface="72 Condensed" panose="020B0506030000000003" pitchFamily="34" charset="0"/>
                <a:ea typeface="Calibri"/>
                <a:cs typeface="72 Condensed" panose="020B0506030000000003" pitchFamily="34" charset="0"/>
                <a:sym typeface="Calibri"/>
              </a:rPr>
              <a:t> zapájania sa do procesu tvorby spoločnej európskej vízie</a:t>
            </a:r>
            <a:endParaRPr kumimoji="0" sz="2000" b="0" i="0" u="none" strike="noStrike" kern="0" cap="none" spc="0" normalizeH="0" baseline="0" noProof="0" dirty="0">
              <a:ln>
                <a:noFill/>
              </a:ln>
              <a:solidFill>
                <a:srgbClr val="011ABC"/>
              </a:solidFill>
              <a:effectLst/>
              <a:uLnTx/>
              <a:uFillTx/>
              <a:latin typeface="72 Condensed" panose="020B0506030000000003" pitchFamily="34" charset="0"/>
              <a:ea typeface="Calibri"/>
              <a:cs typeface="72 Condensed" panose="020B0506030000000003" pitchFamily="34" charset="0"/>
              <a:sym typeface="Calibri"/>
            </a:endParaRPr>
          </a:p>
        </p:txBody>
      </p:sp>
      <p:pic>
        <p:nvPicPr>
          <p:cNvPr id="4" name="Obrázok 3"/>
          <p:cNvPicPr>
            <a:picLocks noChangeAspect="1"/>
          </p:cNvPicPr>
          <p:nvPr/>
        </p:nvPicPr>
        <p:blipFill>
          <a:blip r:embed="rId4"/>
          <a:stretch>
            <a:fillRect/>
          </a:stretch>
        </p:blipFill>
        <p:spPr>
          <a:xfrm>
            <a:off x="6878325" y="329125"/>
            <a:ext cx="1505843" cy="1999661"/>
          </a:xfrm>
          <a:prstGeom prst="rect">
            <a:avLst/>
          </a:prstGeom>
        </p:spPr>
      </p:pic>
    </p:spTree>
    <p:extLst>
      <p:ext uri="{BB962C8B-B14F-4D97-AF65-F5344CB8AC3E}">
        <p14:creationId xmlns:p14="http://schemas.microsoft.com/office/powerpoint/2010/main" val="115961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2000"/>
                                        <p:tgtEl>
                                          <p:spTgt spid="2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Personalizado 2">
      <a:dk1>
        <a:srgbClr val="5D5C5D"/>
      </a:dk1>
      <a:lt1>
        <a:srgbClr val="FFFFFF"/>
      </a:lt1>
      <a:dk2>
        <a:srgbClr val="443946"/>
      </a:dk2>
      <a:lt2>
        <a:srgbClr val="FFFFFF"/>
      </a:lt2>
      <a:accent1>
        <a:srgbClr val="8FE98F"/>
      </a:accent1>
      <a:accent2>
        <a:srgbClr val="1D941D"/>
      </a:accent2>
      <a:accent3>
        <a:srgbClr val="156F15"/>
      </a:accent3>
      <a:accent4>
        <a:srgbClr val="FFD965"/>
      </a:accent4>
      <a:accent5>
        <a:srgbClr val="BF9000"/>
      </a:accent5>
      <a:accent6>
        <a:srgbClr val="7F6000"/>
      </a:accent6>
      <a:hlink>
        <a:srgbClr val="F33B48"/>
      </a:hlink>
      <a:folHlink>
        <a:srgbClr val="FFC00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Personalizado 2">
      <a:dk1>
        <a:srgbClr val="5D5C5D"/>
      </a:dk1>
      <a:lt1>
        <a:srgbClr val="FFFFFF"/>
      </a:lt1>
      <a:dk2>
        <a:srgbClr val="443946"/>
      </a:dk2>
      <a:lt2>
        <a:srgbClr val="FFFFFF"/>
      </a:lt2>
      <a:accent1>
        <a:srgbClr val="8FE98F"/>
      </a:accent1>
      <a:accent2>
        <a:srgbClr val="1D941D"/>
      </a:accent2>
      <a:accent3>
        <a:srgbClr val="156F15"/>
      </a:accent3>
      <a:accent4>
        <a:srgbClr val="FFD965"/>
      </a:accent4>
      <a:accent5>
        <a:srgbClr val="BF9000"/>
      </a:accent5>
      <a:accent6>
        <a:srgbClr val="7F6000"/>
      </a:accent6>
      <a:hlink>
        <a:srgbClr val="F33B48"/>
      </a:hlink>
      <a:folHlink>
        <a:srgbClr val="FFC00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44">
      <a:dk1>
        <a:srgbClr val="5D5C5D"/>
      </a:dk1>
      <a:lt1>
        <a:srgbClr val="FFFFFF"/>
      </a:lt1>
      <a:dk2>
        <a:srgbClr val="443946"/>
      </a:dk2>
      <a:lt2>
        <a:srgbClr val="FFFFFF"/>
      </a:lt2>
      <a:accent1>
        <a:srgbClr val="4F65D9"/>
      </a:accent1>
      <a:accent2>
        <a:srgbClr val="7E8FFE"/>
      </a:accent2>
      <a:accent3>
        <a:srgbClr val="8F9FF1"/>
      </a:accent3>
      <a:accent4>
        <a:srgbClr val="F3C890"/>
      </a:accent4>
      <a:accent5>
        <a:srgbClr val="000B28"/>
      </a:accent5>
      <a:accent6>
        <a:srgbClr val="DFDFDF"/>
      </a:accent6>
      <a:hlink>
        <a:srgbClr val="F33B48"/>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Custom 44">
      <a:dk1>
        <a:srgbClr val="5D5C5D"/>
      </a:dk1>
      <a:lt1>
        <a:srgbClr val="FFFFFF"/>
      </a:lt1>
      <a:dk2>
        <a:srgbClr val="443946"/>
      </a:dk2>
      <a:lt2>
        <a:srgbClr val="FFFFFF"/>
      </a:lt2>
      <a:accent1>
        <a:srgbClr val="4F65D9"/>
      </a:accent1>
      <a:accent2>
        <a:srgbClr val="7E8FFE"/>
      </a:accent2>
      <a:accent3>
        <a:srgbClr val="8F9FF1"/>
      </a:accent3>
      <a:accent4>
        <a:srgbClr val="F3C890"/>
      </a:accent4>
      <a:accent5>
        <a:srgbClr val="000B28"/>
      </a:accent5>
      <a:accent6>
        <a:srgbClr val="DFDFDF"/>
      </a:accent6>
      <a:hlink>
        <a:srgbClr val="F33B48"/>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Custom 44">
      <a:dk1>
        <a:srgbClr val="5D5C5D"/>
      </a:dk1>
      <a:lt1>
        <a:srgbClr val="FFFFFF"/>
      </a:lt1>
      <a:dk2>
        <a:srgbClr val="443946"/>
      </a:dk2>
      <a:lt2>
        <a:srgbClr val="FFFFFF"/>
      </a:lt2>
      <a:accent1>
        <a:srgbClr val="4F65D9"/>
      </a:accent1>
      <a:accent2>
        <a:srgbClr val="7E8FFE"/>
      </a:accent2>
      <a:accent3>
        <a:srgbClr val="8F9FF1"/>
      </a:accent3>
      <a:accent4>
        <a:srgbClr val="F3C890"/>
      </a:accent4>
      <a:accent5>
        <a:srgbClr val="000B28"/>
      </a:accent5>
      <a:accent6>
        <a:srgbClr val="DFDFDF"/>
      </a:accent6>
      <a:hlink>
        <a:srgbClr val="F33B48"/>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Custom 44">
      <a:dk1>
        <a:srgbClr val="5D5C5D"/>
      </a:dk1>
      <a:lt1>
        <a:srgbClr val="FFFFFF"/>
      </a:lt1>
      <a:dk2>
        <a:srgbClr val="443946"/>
      </a:dk2>
      <a:lt2>
        <a:srgbClr val="FFFFFF"/>
      </a:lt2>
      <a:accent1>
        <a:srgbClr val="4F65D9"/>
      </a:accent1>
      <a:accent2>
        <a:srgbClr val="7E8FFE"/>
      </a:accent2>
      <a:accent3>
        <a:srgbClr val="8F9FF1"/>
      </a:accent3>
      <a:accent4>
        <a:srgbClr val="F3C890"/>
      </a:accent4>
      <a:accent5>
        <a:srgbClr val="000B28"/>
      </a:accent5>
      <a:accent6>
        <a:srgbClr val="DFDFDF"/>
      </a:accent6>
      <a:hlink>
        <a:srgbClr val="F33B48"/>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45224</TotalTime>
  <Words>638</Words>
  <Application>Microsoft Office PowerPoint</Application>
  <PresentationFormat>Prezentácia na obrazovke (16:9)</PresentationFormat>
  <Paragraphs>107</Paragraphs>
  <Slides>11</Slides>
  <Notes>8</Notes>
  <HiddenSlides>0</HiddenSlides>
  <MMClips>0</MMClips>
  <ScaleCrop>false</ScaleCrop>
  <HeadingPairs>
    <vt:vector size="4" baseType="variant">
      <vt:variant>
        <vt:lpstr>Motív</vt:lpstr>
      </vt:variant>
      <vt:variant>
        <vt:i4>6</vt:i4>
      </vt:variant>
      <vt:variant>
        <vt:lpstr>Nadpisy snímok</vt:lpstr>
      </vt:variant>
      <vt:variant>
        <vt:i4>11</vt:i4>
      </vt:variant>
    </vt:vector>
  </HeadingPairs>
  <TitlesOfParts>
    <vt:vector size="17" baseType="lpstr">
      <vt:lpstr>1_Office Theme</vt:lpstr>
      <vt:lpstr>2_Office Theme</vt:lpstr>
      <vt:lpstr>3_Office Theme</vt:lpstr>
      <vt:lpstr>4_Office Theme</vt:lpstr>
      <vt:lpstr>5_Office Theme</vt:lpstr>
      <vt:lpstr>6_Office Theme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Pro akčná prognostická činnosť – ÁNO alebo NIE?</vt:lpstr>
      <vt:lpstr>Prezentácia programu PowerPoint</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 Templates</dc:title>
  <dc:creator>Slidesmash;8.</dc:creator>
  <cp:lastModifiedBy>VIPA</cp:lastModifiedBy>
  <cp:revision>6465</cp:revision>
  <dcterms:created xsi:type="dcterms:W3CDTF">2014-11-12T21:47:38Z</dcterms:created>
  <dcterms:modified xsi:type="dcterms:W3CDTF">2022-06-14T13:13:33Z</dcterms:modified>
</cp:coreProperties>
</file>