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2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2021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92886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9292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881896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810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67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07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391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8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5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5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0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11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0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restportal.sk/prv_sr/projektove-podpory/technicka-podpora-nlc-8-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47244"/>
            <a:ext cx="8562109" cy="908383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112" y="1945091"/>
            <a:ext cx="4115157" cy="2011854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637" y="3759454"/>
            <a:ext cx="5206435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3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549222"/>
              </p:ext>
            </p:extLst>
          </p:nvPr>
        </p:nvGraphicFramePr>
        <p:xfrm>
          <a:off x="1267691" y="1953491"/>
          <a:ext cx="8188035" cy="4031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Hárok" r:id="rId3" imgW="3857579" imgH="5114984" progId="Excel.Sheet.12">
                  <p:embed/>
                </p:oleObj>
              </mc:Choice>
              <mc:Fallback>
                <p:oleObj name="Hárok" r:id="rId3" imgW="3857579" imgH="51149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7691" y="1953491"/>
                        <a:ext cx="8188035" cy="4031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5909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 SR 2014 – 2022 prechodné obdobie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ástupný objekt pre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9907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Vzorové projekty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>
                <a:hlinkClick r:id="rId2"/>
              </a:rPr>
              <a:t>https://www.forestportal.sk/prv_sr/projektove-podpory/technicka-podpora-nlc-8-5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 </a:t>
            </a:r>
          </a:p>
          <a:p>
            <a:r>
              <a:rPr lang="sk-SK" dirty="0" err="1" smtClean="0"/>
              <a:t>ŽoNFP</a:t>
            </a:r>
            <a:r>
              <a:rPr lang="sk-SK" dirty="0" smtClean="0"/>
              <a:t> + </a:t>
            </a:r>
            <a:r>
              <a:rPr lang="sk-SK" smtClean="0"/>
              <a:t>tabuľkové prílohy</a:t>
            </a:r>
          </a:p>
          <a:p>
            <a:endParaRPr lang="sk-SK" dirty="0" smtClean="0"/>
          </a:p>
          <a:p>
            <a:r>
              <a:rPr lang="sk-SK" dirty="0"/>
              <a:t>o</a:t>
            </a:r>
            <a:r>
              <a:rPr lang="sk-SK" dirty="0" smtClean="0"/>
              <a:t>dporúčané vzory stanovísk vydávané OŠS LH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715245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24</Words>
  <Application>Microsoft Office PowerPoint</Application>
  <PresentationFormat>Širokouhlá</PresentationFormat>
  <Paragraphs>8</Paragraphs>
  <Slides>3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 3</vt:lpstr>
      <vt:lpstr>Fazeta</vt:lpstr>
      <vt:lpstr>Hárok Microsoft Excelu</vt:lpstr>
      <vt:lpstr>Prezentácia programu PowerPoint</vt:lpstr>
      <vt:lpstr>PRV SR 2014 – 2022 prechodné obdobie</vt:lpstr>
      <vt:lpstr>Vzorové projekty</vt:lpstr>
    </vt:vector>
  </TitlesOfParts>
  <Company>MPRVSR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Marcinek Ján</dc:creator>
  <cp:lastModifiedBy>Marcinek Ján</cp:lastModifiedBy>
  <cp:revision>3</cp:revision>
  <dcterms:created xsi:type="dcterms:W3CDTF">2022-11-10T19:51:31Z</dcterms:created>
  <dcterms:modified xsi:type="dcterms:W3CDTF">2022-11-10T20:35:28Z</dcterms:modified>
</cp:coreProperties>
</file>